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39" r:id="rId8"/>
    <p:sldId id="341" r:id="rId9"/>
    <p:sldId id="32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Suspension/Termination of QSE with a Resource</a:t>
            </a:r>
          </a:p>
          <a:p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January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27,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Suspension/Termination Process for a QSE with a Resource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Identified from the TAC Summer Issues list</a:t>
            </a:r>
          </a:p>
          <a:p>
            <a:r>
              <a:rPr lang="en-US" sz="2400" dirty="0" smtClean="0"/>
              <a:t>ERCOT </a:t>
            </a:r>
            <a:r>
              <a:rPr lang="en-US" sz="2400" dirty="0" smtClean="0"/>
              <a:t>is in th</a:t>
            </a:r>
            <a:r>
              <a:rPr lang="en-US" sz="2400" dirty="0" smtClean="0"/>
              <a:t>e process of </a:t>
            </a:r>
            <a:r>
              <a:rPr lang="en-US" sz="2400" dirty="0" smtClean="0"/>
              <a:t>reviewing: (1 )current protocol language in Section 16.2.5, </a:t>
            </a:r>
            <a:r>
              <a:rPr lang="en-US" sz="2400" i="1" dirty="0" smtClean="0"/>
              <a:t>Suspended Qualified Scheduling Entity - Notification to LSEs and Resource Entities Represented </a:t>
            </a:r>
            <a:r>
              <a:rPr lang="en-US" sz="2400" dirty="0" smtClean="0"/>
              <a:t>and (2) the </a:t>
            </a:r>
            <a:r>
              <a:rPr lang="en-US" sz="2400" dirty="0" smtClean="0"/>
              <a:t>mechanics of switching a resource to another QSE (in the event the QSE is terminated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4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278478"/>
            <a:ext cx="6324600" cy="430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4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73908</TotalTime>
  <Words>82</Words>
  <Application>Microsoft Office PowerPoint</Application>
  <PresentationFormat>On-screen Show (4:3)</PresentationFormat>
  <Paragraphs>11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Suspension/Termination Process for a QSE with a Resource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505</cp:revision>
  <cp:lastPrinted>2019-06-18T19:02:16Z</cp:lastPrinted>
  <dcterms:created xsi:type="dcterms:W3CDTF">2016-01-21T15:20:31Z</dcterms:created>
  <dcterms:modified xsi:type="dcterms:W3CDTF">2020-01-27T14:18:51Z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