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  <p:sldMasterId id="2147483648" r:id="rId2"/>
    <p:sldMasterId id="2147483651" r:id="rId3"/>
    <p:sldMasterId id="2147483662" r:id="rId4"/>
    <p:sldMasterId id="2147483665" r:id="rId5"/>
  </p:sldMasterIdLst>
  <p:notesMasterIdLst>
    <p:notesMasterId r:id="rId9"/>
  </p:notesMasterIdLst>
  <p:handoutMasterIdLst>
    <p:handoutMasterId r:id="rId10"/>
  </p:handoutMasterIdLst>
  <p:sldIdLst>
    <p:sldId id="368" r:id="rId6"/>
    <p:sldId id="650" r:id="rId7"/>
    <p:sldId id="57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3940C0-7C6F-4751-9DC8-2261E9F8A73C}">
          <p14:sldIdLst>
            <p14:sldId id="368"/>
            <p14:sldId id="650"/>
            <p14:sldId id="5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pson, Chad" initials="TC" lastIdx="3" clrIdx="0">
    <p:extLst>
      <p:ext uri="{19B8F6BF-5375-455C-9EA6-DF929625EA0E}">
        <p15:presenceInfo xmlns:p15="http://schemas.microsoft.com/office/powerpoint/2012/main" userId="S-1-5-21-639947351-343809578-3807592339-43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DCF4"/>
    <a:srgbClr val="FFD100"/>
    <a:srgbClr val="FF8200"/>
    <a:srgbClr val="003865"/>
    <a:srgbClr val="5F8642"/>
    <a:srgbClr val="74B273"/>
    <a:srgbClr val="0076C6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06" autoAdjust="0"/>
    <p:restoredTop sz="95551" autoAdjust="0"/>
  </p:normalViewPr>
  <p:slideViewPr>
    <p:cSldViewPr showGuides="1">
      <p:cViewPr varScale="1">
        <p:scale>
          <a:sx n="127" d="100"/>
          <a:sy n="127" d="100"/>
        </p:scale>
        <p:origin x="83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41" d="100"/>
          <a:sy n="41" d="100"/>
        </p:scale>
        <p:origin x="1968" y="-8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D4036-C496-426B-80D9-0599FA8E6410}" type="datetimeFigureOut">
              <a:rPr lang="en-US" smtClean="0"/>
              <a:t>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2205FE-88E4-4228-A0AC-E29F5D2D5575}" type="datetimeFigureOut">
              <a:rPr lang="en-US" smtClean="0"/>
              <a:t>1/10/2020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j-lt"/>
                <a:cs typeface="Book Antiqu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+mj-lt"/>
                <a:cs typeface="Book Antiqua"/>
              </a:defRPr>
            </a:lvl1pPr>
            <a:lvl2pPr>
              <a:defRPr sz="2000">
                <a:latin typeface="+mj-lt"/>
                <a:cs typeface="Book Antiqua"/>
              </a:defRPr>
            </a:lvl2pPr>
            <a:lvl3pPr>
              <a:defRPr sz="1900">
                <a:latin typeface="+mj-lt"/>
                <a:cs typeface="Book Antiqua"/>
              </a:defRPr>
            </a:lvl3pPr>
            <a:lvl4pPr>
              <a:defRPr sz="1800">
                <a:latin typeface="+mj-lt"/>
                <a:cs typeface="Book Antiqua"/>
              </a:defRPr>
            </a:lvl4pPr>
            <a:lvl5pPr>
              <a:defRPr sz="1800"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  <a:lvl2pPr>
              <a:defRPr>
                <a:latin typeface="+mj-lt"/>
                <a:cs typeface="Book Antiqua"/>
              </a:defRPr>
            </a:lvl2pPr>
            <a:lvl3pPr>
              <a:defRPr>
                <a:latin typeface="+mj-lt"/>
                <a:cs typeface="Book Antiqua"/>
              </a:defRPr>
            </a:lvl3pPr>
            <a:lvl4pPr>
              <a:defRPr>
                <a:latin typeface="+mj-lt"/>
                <a:cs typeface="Book Antiqua"/>
              </a:defRPr>
            </a:lvl4pPr>
            <a:lvl5pPr>
              <a:defRPr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449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1855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0911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9087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94344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ags" Target="../tags/tag1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1545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ERCOT 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91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1667792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1828800"/>
            <a:ext cx="48768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KTC-12 Co-Located AC Connected Resources</a:t>
            </a:r>
            <a:endParaRPr lang="en-US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BESTFORCE Meeting</a:t>
            </a:r>
          </a:p>
          <a:p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17, 2020</a:t>
            </a:r>
          </a:p>
        </p:txBody>
      </p:sp>
    </p:spTree>
    <p:extLst>
      <p:ext uri="{BB962C8B-B14F-4D97-AF65-F5344CB8AC3E}">
        <p14:creationId xmlns:p14="http://schemas.microsoft.com/office/powerpoint/2010/main" val="33967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8"/>
          </a:xfrm>
        </p:spPr>
        <p:txBody>
          <a:bodyPr/>
          <a:lstStyle/>
          <a:p>
            <a:r>
              <a:rPr lang="en-US" dirty="0" smtClean="0"/>
              <a:t>Co-Located AC-Connected Energy Storage Resource (ESR)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ERCOT understanding is that for AC connected co-located ESRs, existing rules and practices are sufficient. 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GINR issues related self-limiting co-located ESRs will be discussed under KTC-13</a:t>
            </a:r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Contents: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KTC-12.1 </a:t>
            </a:r>
            <a:r>
              <a:rPr lang="en-US" dirty="0">
                <a:solidFill>
                  <a:schemeClr val="tx2"/>
                </a:solidFill>
              </a:rPr>
              <a:t>Registration 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KTC-12.2 </a:t>
            </a:r>
            <a:r>
              <a:rPr lang="en-US" dirty="0">
                <a:solidFill>
                  <a:schemeClr val="tx2"/>
                </a:solidFill>
              </a:rPr>
              <a:t>Participation Model (EMS and MMS)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KTC-12.3 </a:t>
            </a:r>
            <a:r>
              <a:rPr lang="en-US" dirty="0">
                <a:solidFill>
                  <a:schemeClr val="tx2"/>
                </a:solidFill>
              </a:rPr>
              <a:t>Forecasting 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KTC-12.4 </a:t>
            </a:r>
            <a:r>
              <a:rPr lang="en-US" dirty="0">
                <a:solidFill>
                  <a:schemeClr val="tx2"/>
                </a:solidFill>
              </a:rPr>
              <a:t>Should existing  performance exemptions to IRR apply?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KTC-12.5 </a:t>
            </a:r>
            <a:r>
              <a:rPr lang="en-US" dirty="0">
                <a:solidFill>
                  <a:schemeClr val="tx2"/>
                </a:solidFill>
              </a:rPr>
              <a:t>Mitigation treatment in SCED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KTC-12.6 </a:t>
            </a:r>
            <a:r>
              <a:rPr lang="en-US" dirty="0">
                <a:solidFill>
                  <a:schemeClr val="tx2"/>
                </a:solidFill>
              </a:rPr>
              <a:t>WSL Treatment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KTC-12.7 </a:t>
            </a:r>
            <a:r>
              <a:rPr lang="en-US" dirty="0">
                <a:solidFill>
                  <a:schemeClr val="tx2"/>
                </a:solidFill>
              </a:rPr>
              <a:t>Data Requirements from QSEs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tx2"/>
                </a:solidFill>
              </a:rPr>
              <a:t>KTC-12.8 </a:t>
            </a:r>
            <a:r>
              <a:rPr lang="en-US" dirty="0">
                <a:solidFill>
                  <a:schemeClr val="tx2"/>
                </a:solidFill>
              </a:rPr>
              <a:t>Interconnection Issues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latin typeface="+mn-lt"/>
              </a:rPr>
              <a:t>Questions?? </a:t>
            </a:r>
            <a:endParaRPr lang="en-US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72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26673</TotalTime>
  <Words>89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Book Antiqua</vt:lpstr>
      <vt:lpstr>Calibri</vt:lpstr>
      <vt:lpstr>1_Custom Design</vt:lpstr>
      <vt:lpstr>Office Theme</vt:lpstr>
      <vt:lpstr>Custom Design</vt:lpstr>
      <vt:lpstr>2_Custom Design</vt:lpstr>
      <vt:lpstr>1_Office Theme</vt:lpstr>
      <vt:lpstr>PowerPoint Presentation</vt:lpstr>
      <vt:lpstr>Co-Located AC-Connected Energy Storage Resource (ESR)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Sharma, Sandip</cp:lastModifiedBy>
  <cp:revision>715</cp:revision>
  <cp:lastPrinted>2018-06-18T17:33:11Z</cp:lastPrinted>
  <dcterms:created xsi:type="dcterms:W3CDTF">2016-01-21T15:20:31Z</dcterms:created>
  <dcterms:modified xsi:type="dcterms:W3CDTF">2020-01-10T20:05:22Z</dcterms:modified>
</cp:coreProperties>
</file>