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06" r:id="rId7"/>
    <p:sldId id="311" r:id="rId8"/>
    <p:sldId id="312" r:id="rId9"/>
    <p:sldId id="309" r:id="rId10"/>
    <p:sldId id="30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34567" autoAdjust="0"/>
    <p:restoredTop sz="70319" autoAdjust="0"/>
  </p:normalViewPr>
  <p:slideViewPr>
    <p:cSldViewPr snapToGrid="0" snapToObjects="1">
      <p:cViewPr varScale="1">
        <p:scale>
          <a:sx n="78" d="100"/>
          <a:sy n="78" d="100"/>
        </p:scale>
        <p:origin x="1788" y="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4306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7000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8376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862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94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</a:t>
              </a:r>
              <a:r>
                <a:rPr lang="en-US" altLang="en-US" sz="3200" b="1" dirty="0" smtClean="0"/>
                <a:t>January 2020</a:t>
              </a:r>
              <a:endParaRPr lang="en-US" altLang="en-US" sz="3200" b="1" dirty="0"/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Kevin Bunch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January 29, 2020 </a:t>
            </a:r>
            <a:r>
              <a:rPr lang="en-US" dirty="0"/>
              <a:t>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NOGRR183,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Remedial Action Scheme (RAS) Submittal and Review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Requirements</a:t>
            </a:r>
          </a:p>
          <a:p>
            <a:pPr lvl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Chair: Kevin Bunch</a:t>
            </a:r>
          </a:p>
          <a:p>
            <a:pPr lvl="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Vice-Chair: Jennifer Ayers-Brasher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January 29,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smtClean="0"/>
              <a:t>Endorsed </a:t>
            </a:r>
            <a:r>
              <a:rPr lang="en-US" altLang="en-US" sz="3600" b="1" dirty="0" smtClean="0"/>
              <a:t>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NOGRR202 -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Align Nodal operating Guide with the Posting Timeline in Procedure for Calculating Responsive Reserve Limits for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Individual Resources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PGRR075 -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Dynamic Model Quality Requirement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January 29,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4173811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smtClean="0"/>
              <a:t>Endorsed </a:t>
            </a:r>
            <a:r>
              <a:rPr lang="en-US" altLang="en-US" sz="3600" b="1" dirty="0" smtClean="0"/>
              <a:t>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NPRR973 -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Add Definitions for Generator Step-Up and Main Power Transformer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PGRR074-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Related to NPRR973, Add Definitions for Generator Step-Up and Main Power Transformer. 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RRGRGG022-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Related to NPRR973, Add Definitions for Generator Step-Up and Main Power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Transformer</a:t>
            </a: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January 29,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3452038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Discussion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2019 Summer Lessons Learned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Relay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Loadability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Workshop – January 6th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PDCWG presented an ERCOT report showing a flattening in the level of inertia.</a:t>
            </a:r>
          </a:p>
          <a:p>
            <a:pPr lvl="1"/>
            <a:r>
              <a:rPr lang="en-US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ERCOT to provide an additional report at the next ROS.</a:t>
            </a:r>
          </a:p>
          <a:p>
            <a:pPr lvl="1"/>
            <a:endParaRPr lang="en-US" sz="1700" b="1" dirty="0"/>
          </a:p>
          <a:p>
            <a:endParaRPr lang="en-US" sz="2000" b="1" dirty="0"/>
          </a:p>
          <a:p>
            <a:pPr lvl="1"/>
            <a:endParaRPr lang="en-US" sz="2000" b="1" dirty="0"/>
          </a:p>
          <a:p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January 29,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2779708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ROS</a:t>
            </a:r>
          </a:p>
          <a:p>
            <a:pPr lvl="1"/>
            <a:r>
              <a:rPr lang="en-US" sz="2900" dirty="0">
                <a:latin typeface="Arial" panose="020B0604020202020204" pitchFamily="34" charset="0"/>
                <a:cs typeface="Arial" panose="020B0604020202020204" pitchFamily="34" charset="0"/>
              </a:rPr>
              <a:t>Next Regularly Scheduled Meeting – </a:t>
            </a:r>
            <a:r>
              <a:rPr lang="en-US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February 6th</a:t>
            </a:r>
            <a:endParaRPr lang="en-US" sz="2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135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January 29,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404076005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25700</TotalTime>
  <Words>185</Words>
  <Application>Microsoft Office PowerPoint</Application>
  <PresentationFormat>On-screen Show (4:3)</PresentationFormat>
  <Paragraphs>42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Endorsed Items</vt:lpstr>
      <vt:lpstr>Endorsed Items</vt:lpstr>
      <vt:lpstr>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Kevin Bunch</cp:lastModifiedBy>
  <cp:revision>1017</cp:revision>
  <cp:lastPrinted>2017-05-22T18:26:12Z</cp:lastPrinted>
  <dcterms:created xsi:type="dcterms:W3CDTF">2010-04-12T23:12:02Z</dcterms:created>
  <dcterms:modified xsi:type="dcterms:W3CDTF">2020-01-22T16:51:39Z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