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97" r:id="rId7"/>
    <p:sldId id="298" r:id="rId8"/>
    <p:sldId id="281" r:id="rId9"/>
    <p:sldId id="299" r:id="rId10"/>
    <p:sldId id="300" r:id="rId11"/>
    <p:sldId id="301" r:id="rId12"/>
    <p:sldId id="302" r:id="rId13"/>
    <p:sldId id="303" r:id="rId14"/>
    <p:sldId id="283" r:id="rId15"/>
    <p:sldId id="296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83568" autoAdjust="0"/>
  </p:normalViewPr>
  <p:slideViewPr>
    <p:cSldViewPr showGuides="1">
      <p:cViewPr varScale="1">
        <p:scale>
          <a:sx n="61" d="100"/>
          <a:sy n="61" d="100"/>
        </p:scale>
        <p:origin x="146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14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37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709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1722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286000"/>
            <a:ext cx="247396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223084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/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327" y="5909896"/>
            <a:ext cx="942109" cy="509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reedy@potomaceconomics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447800"/>
            <a:ext cx="55537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Steve Reedy</a:t>
            </a:r>
            <a:endParaRPr lang="en-US" i="1" dirty="0"/>
          </a:p>
          <a:p>
            <a:r>
              <a:rPr lang="en-US" i="1" dirty="0" smtClean="0"/>
              <a:t>Acting Director</a:t>
            </a:r>
            <a:r>
              <a:rPr lang="en-US" i="1" dirty="0" smtClean="0"/>
              <a:t>, ERCOT IMM</a:t>
            </a:r>
          </a:p>
          <a:p>
            <a:r>
              <a:rPr lang="en-US" i="1" dirty="0" smtClean="0">
                <a:hlinkClick r:id="rId3"/>
              </a:rPr>
              <a:t>sreedy@potomaceconomics.com</a:t>
            </a:r>
            <a:r>
              <a:rPr lang="en-US" i="1" dirty="0" smtClean="0"/>
              <a:t> </a:t>
            </a:r>
            <a:endParaRPr lang="en-US" i="1" dirty="0"/>
          </a:p>
          <a:p>
            <a:r>
              <a:rPr lang="en-US" i="1" dirty="0" smtClean="0"/>
              <a:t>512-225-7139</a:t>
            </a:r>
            <a:endParaRPr lang="en-US" i="1" dirty="0"/>
          </a:p>
          <a:p>
            <a:endParaRPr lang="en-US" i="1" dirty="0" smtClean="0"/>
          </a:p>
          <a:p>
            <a:r>
              <a:rPr lang="en-US" dirty="0" smtClean="0"/>
              <a:t>WMWG</a:t>
            </a:r>
            <a:endParaRPr lang="en-US" dirty="0" smtClean="0"/>
          </a:p>
          <a:p>
            <a:r>
              <a:rPr lang="en-US" dirty="0" smtClean="0"/>
              <a:t>January 27,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Estimated Impact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 Self Deployed and 3-Hour Ramp Back</a:t>
            </a:r>
          </a:p>
          <a:p>
            <a:pPr lvl="1"/>
            <a:r>
              <a:rPr lang="en-US" dirty="0" smtClean="0"/>
              <a:t>$410M</a:t>
            </a:r>
            <a:endParaRPr lang="en-US" dirty="0" smtClean="0"/>
          </a:p>
          <a:p>
            <a:r>
              <a:rPr lang="en-US" dirty="0" smtClean="0"/>
              <a:t>3-Hour Ramp Back</a:t>
            </a:r>
          </a:p>
          <a:p>
            <a:pPr lvl="1"/>
            <a:r>
              <a:rPr lang="en-US" dirty="0" smtClean="0"/>
              <a:t>$83M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36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current method of calculating ERS MWs in the RTRDPA is not producing an accurate “but for” price adder.</a:t>
            </a:r>
          </a:p>
          <a:p>
            <a:r>
              <a:rPr lang="en-US" dirty="0" smtClean="0"/>
              <a:t>Both the 10-Hour Ramp Back and the inclusion of self deployed resources create significant inaccuracies.</a:t>
            </a:r>
          </a:p>
          <a:p>
            <a:r>
              <a:rPr lang="en-US" dirty="0" smtClean="0"/>
              <a:t>The inclusion of self deployed resources was the more significant of the two inaccuracies in the 2019 ERS deployments.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1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 Concerns with RTRDPA during ERS deployment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366" y="1313712"/>
            <a:ext cx="8534400" cy="4853233"/>
          </a:xfrm>
        </p:spPr>
        <p:txBody>
          <a:bodyPr/>
          <a:lstStyle/>
          <a:p>
            <a:r>
              <a:rPr lang="en-US" sz="2800" dirty="0" smtClean="0"/>
              <a:t>The RTRDPA is meant to be a “but for” pricing calculator</a:t>
            </a:r>
          </a:p>
          <a:p>
            <a:pPr lvl="1"/>
            <a:r>
              <a:rPr lang="en-US" sz="2400" dirty="0" smtClean="0"/>
              <a:t>I.e. what would the system lambda have been ‘but for’ the reliability action taken by ERCOT</a:t>
            </a:r>
          </a:p>
          <a:p>
            <a:r>
              <a:rPr lang="en-US" sz="2800" dirty="0" smtClean="0"/>
              <a:t>The current RTRDPA overstates the ERS MWs to be used in the RTRDPA calculation</a:t>
            </a:r>
          </a:p>
          <a:p>
            <a:pPr lvl="1"/>
            <a:r>
              <a:rPr lang="en-US" sz="2400" dirty="0" smtClean="0"/>
              <a:t>Does not account for ERS resources that ‘self-deployed’, or stopped consuming prior to the ERS deployment</a:t>
            </a:r>
          </a:p>
          <a:p>
            <a:pPr lvl="1"/>
            <a:r>
              <a:rPr lang="en-US" sz="2400" dirty="0" smtClean="0"/>
              <a:t>Inaccurately uses a 10 hour ramp back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6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 simulated RTRDPA under two different scenarios for ERS days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472233"/>
          </a:xfrm>
        </p:spPr>
        <p:txBody>
          <a:bodyPr/>
          <a:lstStyle/>
          <a:p>
            <a:r>
              <a:rPr lang="en-US" dirty="0" smtClean="0"/>
              <a:t>MWs used in calculation reflect non ‘self-deployed’ ERS resources and 3-hour ramp back period.</a:t>
            </a:r>
          </a:p>
          <a:p>
            <a:r>
              <a:rPr lang="en-US" dirty="0" smtClean="0"/>
              <a:t>MWs used in calculation reflect only 3-hour back period.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 Self Deployed and 3-Hour Ramp Back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5996" y="996485"/>
            <a:ext cx="5432007" cy="486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06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 Self Deployed and 3-Hour Ramp Back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7400" y="833935"/>
            <a:ext cx="6096000" cy="5338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4389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 Self Deployed and 3-Hour Ramp Back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76400" y="721892"/>
            <a:ext cx="5486400" cy="525107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5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3-Hour Ramp Back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703" y="814633"/>
            <a:ext cx="6602393" cy="5311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58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3-Hour </a:t>
            </a:r>
            <a:r>
              <a:rPr lang="en-US" dirty="0"/>
              <a:t>Ramp Back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7400" y="814633"/>
            <a:ext cx="6629002" cy="5357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57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3-Hour </a:t>
            </a:r>
            <a:r>
              <a:rPr lang="en-US" dirty="0"/>
              <a:t>Ramp Back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9200" y="1169761"/>
            <a:ext cx="6781799" cy="4699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968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75107C8-DC22-41ED-81EF-363FA8452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63D459-1C05-483F-85D1-C9E478EC32C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7503</TotalTime>
  <Words>249</Words>
  <Application>Microsoft Office PowerPoint</Application>
  <PresentationFormat>On-screen Show (4:3)</PresentationFormat>
  <Paragraphs>46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1_Custom Design</vt:lpstr>
      <vt:lpstr>Inside pages</vt:lpstr>
      <vt:lpstr>PowerPoint Presentation</vt:lpstr>
      <vt:lpstr>IMM Concerns with RTRDPA during ERS deployment</vt:lpstr>
      <vt:lpstr>IMM simulated RTRDPA under two different scenarios for ERS days</vt:lpstr>
      <vt:lpstr>Non Self Deployed and 3-Hour Ramp Back</vt:lpstr>
      <vt:lpstr>Non Self Deployed and 3-Hour Ramp Back</vt:lpstr>
      <vt:lpstr>Non Self Deployed and 3-Hour Ramp Back</vt:lpstr>
      <vt:lpstr>3-Hour Ramp Back</vt:lpstr>
      <vt:lpstr>3-Hour Ramp Back</vt:lpstr>
      <vt:lpstr>3-Hour Ramp Back</vt:lpstr>
      <vt:lpstr>Total Estimated Impact</vt:lpstr>
      <vt:lpstr>Summary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Reedy, Stephen</cp:lastModifiedBy>
  <cp:revision>135</cp:revision>
  <cp:lastPrinted>2016-01-21T20:53:15Z</cp:lastPrinted>
  <dcterms:created xsi:type="dcterms:W3CDTF">2016-01-21T15:20:31Z</dcterms:created>
  <dcterms:modified xsi:type="dcterms:W3CDTF">2020-01-24T21:24:57Z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