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2" r:id="rId6"/>
  </p:sldMasterIdLst>
  <p:notesMasterIdLst>
    <p:notesMasterId r:id="rId18"/>
  </p:notesMasterIdLst>
  <p:handoutMasterIdLst>
    <p:handoutMasterId r:id="rId19"/>
  </p:handoutMasterIdLst>
  <p:sldIdLst>
    <p:sldId id="293" r:id="rId7"/>
    <p:sldId id="313" r:id="rId8"/>
    <p:sldId id="269" r:id="rId9"/>
    <p:sldId id="270" r:id="rId10"/>
    <p:sldId id="294" r:id="rId11"/>
    <p:sldId id="299" r:id="rId12"/>
    <p:sldId id="318" r:id="rId13"/>
    <p:sldId id="300" r:id="rId14"/>
    <p:sldId id="305" r:id="rId15"/>
    <p:sldId id="317" r:id="rId16"/>
    <p:sldId id="31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ang, Wen" initials="ZW" lastIdx="4" clrIdx="0">
    <p:extLst>
      <p:ext uri="{19B8F6BF-5375-455C-9EA6-DF929625EA0E}">
        <p15:presenceInfo xmlns:p15="http://schemas.microsoft.com/office/powerpoint/2012/main" userId="S-1-5-21-639947351-343809578-3807592339-533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778"/>
    <a:srgbClr val="FF8200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28" y="6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wzhang\2019_EEA_ORDC_RDPA_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wzhang\Presentations\1-2020%20WMWG\2019_EEA_ORDC_RDPA_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users\wzhang\2019_EEA_ORDC_RDPA_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%20Operations%20Support\Market%20Analysis\Analysis\2019\Summer%202019%20Review\EEA%20days%20pricing%20outcomes%20for%20January%20WMWG\2019_EEA_ORDC_RDPA_v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3"/>
          <c:order val="3"/>
          <c:tx>
            <c:strRef>
              <c:f>'Base Graphs'!$C$1</c:f>
              <c:strCache>
                <c:ptCount val="1"/>
                <c:pt idx="0">
                  <c:v>PRC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Graphs'!$A$2:$A$1163</c:f>
              <c:numCache>
                <c:formatCode>m/d/yyyy\ h:mm</c:formatCode>
                <c:ptCount val="1162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  <c:pt idx="873">
                  <c:v>43693</c:v>
                </c:pt>
                <c:pt idx="874">
                  <c:v>43693.003472222219</c:v>
                </c:pt>
                <c:pt idx="875">
                  <c:v>43693.006944444445</c:v>
                </c:pt>
                <c:pt idx="876">
                  <c:v>43693.010416666664</c:v>
                </c:pt>
                <c:pt idx="877">
                  <c:v>43693.013888888891</c:v>
                </c:pt>
                <c:pt idx="878">
                  <c:v>43693.017361111109</c:v>
                </c:pt>
                <c:pt idx="879">
                  <c:v>43693.020833333336</c:v>
                </c:pt>
                <c:pt idx="880">
                  <c:v>43693.024305555555</c:v>
                </c:pt>
                <c:pt idx="881">
                  <c:v>43693.027777777781</c:v>
                </c:pt>
                <c:pt idx="882">
                  <c:v>43693.03125</c:v>
                </c:pt>
                <c:pt idx="883">
                  <c:v>43693.034722222219</c:v>
                </c:pt>
                <c:pt idx="884">
                  <c:v>43693.038194444445</c:v>
                </c:pt>
                <c:pt idx="885">
                  <c:v>43693.041666666664</c:v>
                </c:pt>
                <c:pt idx="886">
                  <c:v>43693.045138888891</c:v>
                </c:pt>
                <c:pt idx="887">
                  <c:v>43693.048611111109</c:v>
                </c:pt>
                <c:pt idx="888">
                  <c:v>43693.052083333336</c:v>
                </c:pt>
                <c:pt idx="889">
                  <c:v>43693.055555555555</c:v>
                </c:pt>
                <c:pt idx="890">
                  <c:v>43693.059027777781</c:v>
                </c:pt>
                <c:pt idx="891">
                  <c:v>43693.0625</c:v>
                </c:pt>
                <c:pt idx="892">
                  <c:v>43693.065972222219</c:v>
                </c:pt>
                <c:pt idx="893">
                  <c:v>43693.069444444445</c:v>
                </c:pt>
                <c:pt idx="894">
                  <c:v>43693.072916666664</c:v>
                </c:pt>
                <c:pt idx="895">
                  <c:v>43693.076388888891</c:v>
                </c:pt>
                <c:pt idx="896">
                  <c:v>43693.079861111109</c:v>
                </c:pt>
                <c:pt idx="897">
                  <c:v>43693.083333333336</c:v>
                </c:pt>
                <c:pt idx="898">
                  <c:v>43693.086805555555</c:v>
                </c:pt>
                <c:pt idx="899">
                  <c:v>43693.090277777781</c:v>
                </c:pt>
                <c:pt idx="900">
                  <c:v>43693.09375</c:v>
                </c:pt>
                <c:pt idx="901">
                  <c:v>43693.097222222219</c:v>
                </c:pt>
                <c:pt idx="902">
                  <c:v>43693.100694444445</c:v>
                </c:pt>
                <c:pt idx="903">
                  <c:v>43693.104166666664</c:v>
                </c:pt>
                <c:pt idx="904">
                  <c:v>43693.107638888891</c:v>
                </c:pt>
                <c:pt idx="905">
                  <c:v>43693.111111111109</c:v>
                </c:pt>
                <c:pt idx="906">
                  <c:v>43693.114583333336</c:v>
                </c:pt>
                <c:pt idx="907">
                  <c:v>43693.118055555555</c:v>
                </c:pt>
                <c:pt idx="908">
                  <c:v>43693.121527777781</c:v>
                </c:pt>
                <c:pt idx="909">
                  <c:v>43693.125</c:v>
                </c:pt>
                <c:pt idx="910">
                  <c:v>43693.128472222219</c:v>
                </c:pt>
                <c:pt idx="911">
                  <c:v>43693.131944444445</c:v>
                </c:pt>
                <c:pt idx="912">
                  <c:v>43693.135416666664</c:v>
                </c:pt>
                <c:pt idx="913">
                  <c:v>43693.138888888891</c:v>
                </c:pt>
                <c:pt idx="914">
                  <c:v>43693.142361111109</c:v>
                </c:pt>
                <c:pt idx="915">
                  <c:v>43693.145833333336</c:v>
                </c:pt>
                <c:pt idx="916">
                  <c:v>43693.149305555555</c:v>
                </c:pt>
                <c:pt idx="917">
                  <c:v>43693.152777777781</c:v>
                </c:pt>
                <c:pt idx="918">
                  <c:v>43693.15625</c:v>
                </c:pt>
                <c:pt idx="919">
                  <c:v>43693.159722222219</c:v>
                </c:pt>
                <c:pt idx="920">
                  <c:v>43693.163194444445</c:v>
                </c:pt>
                <c:pt idx="921">
                  <c:v>43693.166666666664</c:v>
                </c:pt>
                <c:pt idx="922">
                  <c:v>43693.170138888891</c:v>
                </c:pt>
                <c:pt idx="923">
                  <c:v>43693.173611111109</c:v>
                </c:pt>
                <c:pt idx="924">
                  <c:v>43693.177083333336</c:v>
                </c:pt>
                <c:pt idx="925">
                  <c:v>43693.180555555555</c:v>
                </c:pt>
                <c:pt idx="926">
                  <c:v>43693.184027777781</c:v>
                </c:pt>
                <c:pt idx="927">
                  <c:v>43693.1875</c:v>
                </c:pt>
                <c:pt idx="928">
                  <c:v>43693.190972222219</c:v>
                </c:pt>
                <c:pt idx="929">
                  <c:v>43693.194444444445</c:v>
                </c:pt>
                <c:pt idx="930">
                  <c:v>43693.197916666664</c:v>
                </c:pt>
                <c:pt idx="931">
                  <c:v>43693.201388888891</c:v>
                </c:pt>
                <c:pt idx="932">
                  <c:v>43693.204861111109</c:v>
                </c:pt>
                <c:pt idx="933">
                  <c:v>43693.208333333336</c:v>
                </c:pt>
                <c:pt idx="934">
                  <c:v>43693.211805555555</c:v>
                </c:pt>
                <c:pt idx="935">
                  <c:v>43693.215277777781</c:v>
                </c:pt>
                <c:pt idx="936">
                  <c:v>43693.21875</c:v>
                </c:pt>
                <c:pt idx="937">
                  <c:v>43693.222222222219</c:v>
                </c:pt>
                <c:pt idx="938">
                  <c:v>43693.225694444445</c:v>
                </c:pt>
                <c:pt idx="939">
                  <c:v>43693.229166666664</c:v>
                </c:pt>
                <c:pt idx="940">
                  <c:v>43693.232638888891</c:v>
                </c:pt>
                <c:pt idx="941">
                  <c:v>43693.236111111109</c:v>
                </c:pt>
                <c:pt idx="942">
                  <c:v>43693.239583333336</c:v>
                </c:pt>
                <c:pt idx="943">
                  <c:v>43693.243055555555</c:v>
                </c:pt>
                <c:pt idx="944">
                  <c:v>43693.246527777781</c:v>
                </c:pt>
                <c:pt idx="945">
                  <c:v>43693.25</c:v>
                </c:pt>
                <c:pt idx="946">
                  <c:v>43693.253472222219</c:v>
                </c:pt>
                <c:pt idx="947">
                  <c:v>43693.256944444445</c:v>
                </c:pt>
                <c:pt idx="948">
                  <c:v>43693.260416666664</c:v>
                </c:pt>
                <c:pt idx="949">
                  <c:v>43693.263888888891</c:v>
                </c:pt>
                <c:pt idx="950">
                  <c:v>43693.267361111109</c:v>
                </c:pt>
                <c:pt idx="951">
                  <c:v>43693.270833333336</c:v>
                </c:pt>
                <c:pt idx="952">
                  <c:v>43693.274305555555</c:v>
                </c:pt>
                <c:pt idx="953">
                  <c:v>43693.277777777781</c:v>
                </c:pt>
                <c:pt idx="954">
                  <c:v>43693.28125</c:v>
                </c:pt>
                <c:pt idx="955">
                  <c:v>43693.284722222219</c:v>
                </c:pt>
                <c:pt idx="956">
                  <c:v>43693.288194444445</c:v>
                </c:pt>
                <c:pt idx="957">
                  <c:v>43693.291666666664</c:v>
                </c:pt>
                <c:pt idx="958">
                  <c:v>43693.295138888891</c:v>
                </c:pt>
                <c:pt idx="959">
                  <c:v>43693.298611111109</c:v>
                </c:pt>
                <c:pt idx="960">
                  <c:v>43693.302083333336</c:v>
                </c:pt>
                <c:pt idx="961">
                  <c:v>43693.305555555555</c:v>
                </c:pt>
                <c:pt idx="962">
                  <c:v>43693.309027777781</c:v>
                </c:pt>
                <c:pt idx="963">
                  <c:v>43693.3125</c:v>
                </c:pt>
                <c:pt idx="964">
                  <c:v>43693.315972222219</c:v>
                </c:pt>
                <c:pt idx="965">
                  <c:v>43693.319444444445</c:v>
                </c:pt>
                <c:pt idx="966">
                  <c:v>43693.322916666664</c:v>
                </c:pt>
                <c:pt idx="967">
                  <c:v>43693.326388888891</c:v>
                </c:pt>
                <c:pt idx="968">
                  <c:v>43693.329861111109</c:v>
                </c:pt>
                <c:pt idx="969">
                  <c:v>43693.333333333336</c:v>
                </c:pt>
                <c:pt idx="970">
                  <c:v>43693.336805555555</c:v>
                </c:pt>
                <c:pt idx="971">
                  <c:v>43693.340277777781</c:v>
                </c:pt>
                <c:pt idx="972">
                  <c:v>43693.34375</c:v>
                </c:pt>
                <c:pt idx="973">
                  <c:v>43693.347222222219</c:v>
                </c:pt>
                <c:pt idx="974">
                  <c:v>43693.350694444445</c:v>
                </c:pt>
                <c:pt idx="975">
                  <c:v>43693.354166666664</c:v>
                </c:pt>
                <c:pt idx="976">
                  <c:v>43693.357638888891</c:v>
                </c:pt>
                <c:pt idx="977">
                  <c:v>43693.361111111109</c:v>
                </c:pt>
                <c:pt idx="978">
                  <c:v>43693.364583333336</c:v>
                </c:pt>
                <c:pt idx="979">
                  <c:v>43693.368055555555</c:v>
                </c:pt>
                <c:pt idx="980">
                  <c:v>43693.371527777781</c:v>
                </c:pt>
                <c:pt idx="981">
                  <c:v>43693.375</c:v>
                </c:pt>
                <c:pt idx="982">
                  <c:v>43693.378472222219</c:v>
                </c:pt>
                <c:pt idx="983">
                  <c:v>43693.381944444445</c:v>
                </c:pt>
                <c:pt idx="984">
                  <c:v>43693.385416666664</c:v>
                </c:pt>
                <c:pt idx="985">
                  <c:v>43693.388888888891</c:v>
                </c:pt>
                <c:pt idx="986">
                  <c:v>43693.392361111109</c:v>
                </c:pt>
                <c:pt idx="987">
                  <c:v>43693.395833333336</c:v>
                </c:pt>
                <c:pt idx="988">
                  <c:v>43693.399305555555</c:v>
                </c:pt>
                <c:pt idx="989">
                  <c:v>43693.402777777781</c:v>
                </c:pt>
                <c:pt idx="990">
                  <c:v>43693.40625</c:v>
                </c:pt>
                <c:pt idx="991">
                  <c:v>43693.409722222219</c:v>
                </c:pt>
                <c:pt idx="992">
                  <c:v>43693.413194444445</c:v>
                </c:pt>
                <c:pt idx="993">
                  <c:v>43693.416666666664</c:v>
                </c:pt>
                <c:pt idx="994">
                  <c:v>43693.420138888891</c:v>
                </c:pt>
                <c:pt idx="995">
                  <c:v>43693.423611111109</c:v>
                </c:pt>
                <c:pt idx="996">
                  <c:v>43693.427083333336</c:v>
                </c:pt>
                <c:pt idx="997">
                  <c:v>43693.430555555555</c:v>
                </c:pt>
                <c:pt idx="998">
                  <c:v>43693.434027777781</c:v>
                </c:pt>
                <c:pt idx="999">
                  <c:v>43693.4375</c:v>
                </c:pt>
                <c:pt idx="1000">
                  <c:v>43693.440972222219</c:v>
                </c:pt>
                <c:pt idx="1001">
                  <c:v>43693.444444444445</c:v>
                </c:pt>
                <c:pt idx="1002">
                  <c:v>43693.447916666664</c:v>
                </c:pt>
                <c:pt idx="1003">
                  <c:v>43693.451388888891</c:v>
                </c:pt>
                <c:pt idx="1004">
                  <c:v>43693.454861111109</c:v>
                </c:pt>
                <c:pt idx="1005">
                  <c:v>43693.458333333336</c:v>
                </c:pt>
                <c:pt idx="1006">
                  <c:v>43693.461805555555</c:v>
                </c:pt>
                <c:pt idx="1007">
                  <c:v>43693.465277777781</c:v>
                </c:pt>
                <c:pt idx="1008">
                  <c:v>43693.46875</c:v>
                </c:pt>
                <c:pt idx="1009">
                  <c:v>43693.472222222219</c:v>
                </c:pt>
                <c:pt idx="1010">
                  <c:v>43693.475694444445</c:v>
                </c:pt>
                <c:pt idx="1011">
                  <c:v>43693.479166666664</c:v>
                </c:pt>
                <c:pt idx="1012">
                  <c:v>43693.482638888891</c:v>
                </c:pt>
                <c:pt idx="1013">
                  <c:v>43693.486111111109</c:v>
                </c:pt>
                <c:pt idx="1014">
                  <c:v>43693.489583333336</c:v>
                </c:pt>
                <c:pt idx="1015">
                  <c:v>43693.493055555555</c:v>
                </c:pt>
                <c:pt idx="1016">
                  <c:v>43693.496527777781</c:v>
                </c:pt>
                <c:pt idx="1017">
                  <c:v>43693.5</c:v>
                </c:pt>
                <c:pt idx="1018">
                  <c:v>43693.503472222219</c:v>
                </c:pt>
                <c:pt idx="1019">
                  <c:v>43693.506944444445</c:v>
                </c:pt>
                <c:pt idx="1020">
                  <c:v>43693.510416666664</c:v>
                </c:pt>
                <c:pt idx="1021">
                  <c:v>43693.513888888891</c:v>
                </c:pt>
                <c:pt idx="1022">
                  <c:v>43693.517361111109</c:v>
                </c:pt>
                <c:pt idx="1023">
                  <c:v>43693.520833333336</c:v>
                </c:pt>
                <c:pt idx="1024">
                  <c:v>43693.524305555555</c:v>
                </c:pt>
                <c:pt idx="1025">
                  <c:v>43693.527777777781</c:v>
                </c:pt>
                <c:pt idx="1026">
                  <c:v>43693.53125</c:v>
                </c:pt>
                <c:pt idx="1027">
                  <c:v>43693.534722222219</c:v>
                </c:pt>
                <c:pt idx="1028">
                  <c:v>43693.538194444445</c:v>
                </c:pt>
                <c:pt idx="1029">
                  <c:v>43693.541666666664</c:v>
                </c:pt>
                <c:pt idx="1030">
                  <c:v>43693.545138888891</c:v>
                </c:pt>
                <c:pt idx="1031">
                  <c:v>43693.548611111109</c:v>
                </c:pt>
                <c:pt idx="1032">
                  <c:v>43693.552083333336</c:v>
                </c:pt>
                <c:pt idx="1033">
                  <c:v>43693.555555555555</c:v>
                </c:pt>
                <c:pt idx="1034">
                  <c:v>43693.559027777781</c:v>
                </c:pt>
                <c:pt idx="1035">
                  <c:v>43693.5625</c:v>
                </c:pt>
                <c:pt idx="1036">
                  <c:v>43693.565972222219</c:v>
                </c:pt>
                <c:pt idx="1037">
                  <c:v>43693.569444444445</c:v>
                </c:pt>
                <c:pt idx="1038">
                  <c:v>43693.572916666664</c:v>
                </c:pt>
                <c:pt idx="1039">
                  <c:v>43693.576388888891</c:v>
                </c:pt>
                <c:pt idx="1040">
                  <c:v>43693.579861111109</c:v>
                </c:pt>
                <c:pt idx="1041">
                  <c:v>43693.583333333336</c:v>
                </c:pt>
                <c:pt idx="1042">
                  <c:v>43693.586805555555</c:v>
                </c:pt>
                <c:pt idx="1043">
                  <c:v>43693.590277777781</c:v>
                </c:pt>
                <c:pt idx="1044">
                  <c:v>43693.59375</c:v>
                </c:pt>
                <c:pt idx="1045">
                  <c:v>43693.597222222219</c:v>
                </c:pt>
                <c:pt idx="1046">
                  <c:v>43693.600694444445</c:v>
                </c:pt>
                <c:pt idx="1047">
                  <c:v>43693.604166666664</c:v>
                </c:pt>
                <c:pt idx="1048">
                  <c:v>43693.607638888891</c:v>
                </c:pt>
                <c:pt idx="1049">
                  <c:v>43693.611111111109</c:v>
                </c:pt>
                <c:pt idx="1050">
                  <c:v>43693.614583333336</c:v>
                </c:pt>
                <c:pt idx="1051">
                  <c:v>43693.618055555555</c:v>
                </c:pt>
                <c:pt idx="1052">
                  <c:v>43693.621527777781</c:v>
                </c:pt>
                <c:pt idx="1053">
                  <c:v>43693.625</c:v>
                </c:pt>
                <c:pt idx="1054">
                  <c:v>43693.628472222219</c:v>
                </c:pt>
                <c:pt idx="1055">
                  <c:v>43693.631944444445</c:v>
                </c:pt>
                <c:pt idx="1056">
                  <c:v>43693.635416666664</c:v>
                </c:pt>
                <c:pt idx="1057">
                  <c:v>43693.638888888891</c:v>
                </c:pt>
                <c:pt idx="1058">
                  <c:v>43693.642361111109</c:v>
                </c:pt>
                <c:pt idx="1059">
                  <c:v>43693.645833333336</c:v>
                </c:pt>
                <c:pt idx="1060">
                  <c:v>43693.649305555555</c:v>
                </c:pt>
                <c:pt idx="1061">
                  <c:v>43693.652777777781</c:v>
                </c:pt>
                <c:pt idx="1062">
                  <c:v>43693.65625</c:v>
                </c:pt>
                <c:pt idx="1063">
                  <c:v>43693.659722222219</c:v>
                </c:pt>
                <c:pt idx="1064">
                  <c:v>43693.663194444445</c:v>
                </c:pt>
                <c:pt idx="1065">
                  <c:v>43693.666666666664</c:v>
                </c:pt>
                <c:pt idx="1066">
                  <c:v>43693.670138888891</c:v>
                </c:pt>
                <c:pt idx="1067">
                  <c:v>43693.673611111109</c:v>
                </c:pt>
                <c:pt idx="1068">
                  <c:v>43693.677083333336</c:v>
                </c:pt>
                <c:pt idx="1069">
                  <c:v>43693.680555555555</c:v>
                </c:pt>
                <c:pt idx="1070">
                  <c:v>43693.684027777781</c:v>
                </c:pt>
                <c:pt idx="1071">
                  <c:v>43693.6875</c:v>
                </c:pt>
                <c:pt idx="1072">
                  <c:v>43693.690972222219</c:v>
                </c:pt>
                <c:pt idx="1073">
                  <c:v>43693.694444444445</c:v>
                </c:pt>
                <c:pt idx="1074">
                  <c:v>43693.697916666664</c:v>
                </c:pt>
                <c:pt idx="1075">
                  <c:v>43693.701388888891</c:v>
                </c:pt>
                <c:pt idx="1076">
                  <c:v>43693.704861111109</c:v>
                </c:pt>
                <c:pt idx="1077">
                  <c:v>43693.708333333336</c:v>
                </c:pt>
                <c:pt idx="1078">
                  <c:v>43693.711805555555</c:v>
                </c:pt>
                <c:pt idx="1079">
                  <c:v>43693.715277777781</c:v>
                </c:pt>
                <c:pt idx="1080">
                  <c:v>43693.71875</c:v>
                </c:pt>
                <c:pt idx="1081">
                  <c:v>43693.722222222219</c:v>
                </c:pt>
                <c:pt idx="1082">
                  <c:v>43693.725694444445</c:v>
                </c:pt>
                <c:pt idx="1083">
                  <c:v>43693.729166666664</c:v>
                </c:pt>
                <c:pt idx="1084">
                  <c:v>43693.732638888891</c:v>
                </c:pt>
                <c:pt idx="1085">
                  <c:v>43693.736111111109</c:v>
                </c:pt>
                <c:pt idx="1086">
                  <c:v>43693.739583333336</c:v>
                </c:pt>
                <c:pt idx="1087">
                  <c:v>43693.743055555555</c:v>
                </c:pt>
                <c:pt idx="1088">
                  <c:v>43693.746527777781</c:v>
                </c:pt>
                <c:pt idx="1089">
                  <c:v>43693.75</c:v>
                </c:pt>
                <c:pt idx="1090">
                  <c:v>43693.753472222219</c:v>
                </c:pt>
                <c:pt idx="1091">
                  <c:v>43693.756944444445</c:v>
                </c:pt>
                <c:pt idx="1092">
                  <c:v>43693.760416666664</c:v>
                </c:pt>
                <c:pt idx="1093">
                  <c:v>43693.763888888891</c:v>
                </c:pt>
                <c:pt idx="1094">
                  <c:v>43693.767361111109</c:v>
                </c:pt>
                <c:pt idx="1095">
                  <c:v>43693.770833333336</c:v>
                </c:pt>
                <c:pt idx="1096">
                  <c:v>43693.774305555555</c:v>
                </c:pt>
                <c:pt idx="1097">
                  <c:v>43693.777777777781</c:v>
                </c:pt>
                <c:pt idx="1098">
                  <c:v>43693.78125</c:v>
                </c:pt>
                <c:pt idx="1099">
                  <c:v>43693.784722222219</c:v>
                </c:pt>
                <c:pt idx="1100">
                  <c:v>43693.788194444445</c:v>
                </c:pt>
                <c:pt idx="1101">
                  <c:v>43693.791666666664</c:v>
                </c:pt>
                <c:pt idx="1102">
                  <c:v>43693.795138888891</c:v>
                </c:pt>
                <c:pt idx="1103">
                  <c:v>43693.798611111109</c:v>
                </c:pt>
                <c:pt idx="1104">
                  <c:v>43693.802083333336</c:v>
                </c:pt>
                <c:pt idx="1105">
                  <c:v>43693.805555555555</c:v>
                </c:pt>
                <c:pt idx="1106">
                  <c:v>43693.809027777781</c:v>
                </c:pt>
                <c:pt idx="1107">
                  <c:v>43693.8125</c:v>
                </c:pt>
                <c:pt idx="1108">
                  <c:v>43693.815972222219</c:v>
                </c:pt>
                <c:pt idx="1109">
                  <c:v>43693.819444444445</c:v>
                </c:pt>
                <c:pt idx="1110">
                  <c:v>43693.822916666664</c:v>
                </c:pt>
                <c:pt idx="1111">
                  <c:v>43693.826388888891</c:v>
                </c:pt>
                <c:pt idx="1112">
                  <c:v>43693.829861111109</c:v>
                </c:pt>
                <c:pt idx="1113">
                  <c:v>43693.833333333336</c:v>
                </c:pt>
                <c:pt idx="1114">
                  <c:v>43693.836805555555</c:v>
                </c:pt>
                <c:pt idx="1115">
                  <c:v>43693.840277777781</c:v>
                </c:pt>
                <c:pt idx="1116">
                  <c:v>43693.84097222222</c:v>
                </c:pt>
                <c:pt idx="1117">
                  <c:v>43693.84375</c:v>
                </c:pt>
                <c:pt idx="1118">
                  <c:v>43693.847222222219</c:v>
                </c:pt>
                <c:pt idx="1119">
                  <c:v>43693.850694444445</c:v>
                </c:pt>
                <c:pt idx="1120">
                  <c:v>43693.854166666664</c:v>
                </c:pt>
                <c:pt idx="1121">
                  <c:v>43693.857638888891</c:v>
                </c:pt>
                <c:pt idx="1122">
                  <c:v>43693.861111111109</c:v>
                </c:pt>
                <c:pt idx="1123">
                  <c:v>43693.864583333336</c:v>
                </c:pt>
                <c:pt idx="1124">
                  <c:v>43693.868055555555</c:v>
                </c:pt>
                <c:pt idx="1125">
                  <c:v>43693.871527777781</c:v>
                </c:pt>
                <c:pt idx="1126">
                  <c:v>43693.875</c:v>
                </c:pt>
                <c:pt idx="1127">
                  <c:v>43693.878472222219</c:v>
                </c:pt>
                <c:pt idx="1128">
                  <c:v>43693.881944444445</c:v>
                </c:pt>
                <c:pt idx="1129">
                  <c:v>43693.885416666664</c:v>
                </c:pt>
                <c:pt idx="1130">
                  <c:v>43693.888888888891</c:v>
                </c:pt>
                <c:pt idx="1131">
                  <c:v>43693.892361111109</c:v>
                </c:pt>
                <c:pt idx="1132">
                  <c:v>43693.895833333336</c:v>
                </c:pt>
                <c:pt idx="1133">
                  <c:v>43693.899305555555</c:v>
                </c:pt>
                <c:pt idx="1134">
                  <c:v>43693.902777777781</c:v>
                </c:pt>
                <c:pt idx="1135">
                  <c:v>43693.90625</c:v>
                </c:pt>
                <c:pt idx="1136">
                  <c:v>43693.909722222219</c:v>
                </c:pt>
                <c:pt idx="1137">
                  <c:v>43693.913194444445</c:v>
                </c:pt>
                <c:pt idx="1138">
                  <c:v>43693.916666666664</c:v>
                </c:pt>
                <c:pt idx="1139">
                  <c:v>43693.920138888891</c:v>
                </c:pt>
                <c:pt idx="1140">
                  <c:v>43693.923611111109</c:v>
                </c:pt>
                <c:pt idx="1141">
                  <c:v>43693.927083333336</c:v>
                </c:pt>
                <c:pt idx="1142">
                  <c:v>43693.930555555555</c:v>
                </c:pt>
                <c:pt idx="1143">
                  <c:v>43693.934027777781</c:v>
                </c:pt>
                <c:pt idx="1144">
                  <c:v>43693.9375</c:v>
                </c:pt>
                <c:pt idx="1145">
                  <c:v>43693.940972222219</c:v>
                </c:pt>
                <c:pt idx="1146">
                  <c:v>43693.944444444445</c:v>
                </c:pt>
                <c:pt idx="1147">
                  <c:v>43693.947916666664</c:v>
                </c:pt>
                <c:pt idx="1148">
                  <c:v>43693.951388888891</c:v>
                </c:pt>
                <c:pt idx="1149">
                  <c:v>43693.954861111109</c:v>
                </c:pt>
                <c:pt idx="1150">
                  <c:v>43693.958333333336</c:v>
                </c:pt>
                <c:pt idx="1151">
                  <c:v>43693.961805555555</c:v>
                </c:pt>
                <c:pt idx="1152">
                  <c:v>43693.965277777781</c:v>
                </c:pt>
                <c:pt idx="1153">
                  <c:v>43693.96875</c:v>
                </c:pt>
                <c:pt idx="1154">
                  <c:v>43693.972222222219</c:v>
                </c:pt>
                <c:pt idx="1155">
                  <c:v>43693.975694444445</c:v>
                </c:pt>
                <c:pt idx="1156">
                  <c:v>43693.979166666664</c:v>
                </c:pt>
                <c:pt idx="1157">
                  <c:v>43693.982638888891</c:v>
                </c:pt>
                <c:pt idx="1158">
                  <c:v>43693.986111111109</c:v>
                </c:pt>
                <c:pt idx="1159">
                  <c:v>43693.989583333336</c:v>
                </c:pt>
                <c:pt idx="1160">
                  <c:v>43693.993055555555</c:v>
                </c:pt>
                <c:pt idx="1161">
                  <c:v>43693.996527777781</c:v>
                </c:pt>
              </c:numCache>
            </c:numRef>
          </c:xVal>
          <c:yVal>
            <c:numRef>
              <c:f>'Base Graphs'!$C$2:$C$1163</c:f>
              <c:numCache>
                <c:formatCode>General</c:formatCode>
                <c:ptCount val="1162"/>
                <c:pt idx="0">
                  <c:v>7844.37158203125</c:v>
                </c:pt>
                <c:pt idx="1">
                  <c:v>7801.896484375</c:v>
                </c:pt>
                <c:pt idx="2">
                  <c:v>7711.625</c:v>
                </c:pt>
                <c:pt idx="3">
                  <c:v>7856.3227539062509</c:v>
                </c:pt>
                <c:pt idx="4">
                  <c:v>7969.75732421875</c:v>
                </c:pt>
                <c:pt idx="5">
                  <c:v>8135.689453125</c:v>
                </c:pt>
                <c:pt idx="6">
                  <c:v>8298.6826171875</c:v>
                </c:pt>
                <c:pt idx="7">
                  <c:v>8343.4306640625</c:v>
                </c:pt>
                <c:pt idx="8">
                  <c:v>8458.7119140625018</c:v>
                </c:pt>
                <c:pt idx="9">
                  <c:v>8519.5361328125</c:v>
                </c:pt>
                <c:pt idx="10">
                  <c:v>8433.208984375</c:v>
                </c:pt>
                <c:pt idx="11">
                  <c:v>8496.201171875</c:v>
                </c:pt>
                <c:pt idx="12">
                  <c:v>8556.4384765625</c:v>
                </c:pt>
                <c:pt idx="13">
                  <c:v>8534.1171875</c:v>
                </c:pt>
                <c:pt idx="14">
                  <c:v>8514.15234375</c:v>
                </c:pt>
                <c:pt idx="15">
                  <c:v>8707.1318359375018</c:v>
                </c:pt>
                <c:pt idx="16">
                  <c:v>8627.375</c:v>
                </c:pt>
                <c:pt idx="17">
                  <c:v>8644.6064453125</c:v>
                </c:pt>
                <c:pt idx="18">
                  <c:v>8773.6279296875</c:v>
                </c:pt>
                <c:pt idx="19">
                  <c:v>8793.0224609375</c:v>
                </c:pt>
                <c:pt idx="20">
                  <c:v>8967.8955078125</c:v>
                </c:pt>
                <c:pt idx="21">
                  <c:v>8980.560546875</c:v>
                </c:pt>
                <c:pt idx="22">
                  <c:v>9169.017578125</c:v>
                </c:pt>
                <c:pt idx="23">
                  <c:v>9078.626953125</c:v>
                </c:pt>
                <c:pt idx="24">
                  <c:v>9216.7578125</c:v>
                </c:pt>
                <c:pt idx="25">
                  <c:v>9238.451171875</c:v>
                </c:pt>
                <c:pt idx="26">
                  <c:v>9227.9521484375</c:v>
                </c:pt>
                <c:pt idx="27">
                  <c:v>8959.689453125</c:v>
                </c:pt>
                <c:pt idx="28">
                  <c:v>9091.2861328125</c:v>
                </c:pt>
                <c:pt idx="29">
                  <c:v>9098.330078125</c:v>
                </c:pt>
                <c:pt idx="30">
                  <c:v>9137.4169921875</c:v>
                </c:pt>
                <c:pt idx="31">
                  <c:v>9136.265625</c:v>
                </c:pt>
                <c:pt idx="32">
                  <c:v>9157.5068359375</c:v>
                </c:pt>
                <c:pt idx="33">
                  <c:v>9094.5361328125</c:v>
                </c:pt>
                <c:pt idx="34">
                  <c:v>9105.619140625</c:v>
                </c:pt>
                <c:pt idx="35">
                  <c:v>9080.6533203125</c:v>
                </c:pt>
                <c:pt idx="36">
                  <c:v>9100.6826171875</c:v>
                </c:pt>
                <c:pt idx="37">
                  <c:v>9295.1572265625</c:v>
                </c:pt>
                <c:pt idx="38">
                  <c:v>9314.890625</c:v>
                </c:pt>
                <c:pt idx="39">
                  <c:v>9258.177734375</c:v>
                </c:pt>
                <c:pt idx="40">
                  <c:v>9307.744140625</c:v>
                </c:pt>
                <c:pt idx="41">
                  <c:v>9237.08984375</c:v>
                </c:pt>
                <c:pt idx="42">
                  <c:v>9350.9921875</c:v>
                </c:pt>
                <c:pt idx="43">
                  <c:v>9235.1181640625</c:v>
                </c:pt>
                <c:pt idx="44">
                  <c:v>9233.853515625</c:v>
                </c:pt>
                <c:pt idx="45">
                  <c:v>9229.033203125</c:v>
                </c:pt>
                <c:pt idx="46">
                  <c:v>9144.673828125</c:v>
                </c:pt>
                <c:pt idx="47">
                  <c:v>9166.7470703125</c:v>
                </c:pt>
                <c:pt idx="48">
                  <c:v>9178.44921875</c:v>
                </c:pt>
                <c:pt idx="49">
                  <c:v>9084.03125</c:v>
                </c:pt>
                <c:pt idx="50">
                  <c:v>9112.5576171875018</c:v>
                </c:pt>
                <c:pt idx="51">
                  <c:v>8949.2802734375</c:v>
                </c:pt>
                <c:pt idx="52">
                  <c:v>8900.875</c:v>
                </c:pt>
                <c:pt idx="53">
                  <c:v>8797.41015625</c:v>
                </c:pt>
                <c:pt idx="54">
                  <c:v>8586.9248046875</c:v>
                </c:pt>
                <c:pt idx="55">
                  <c:v>8619.1669921875</c:v>
                </c:pt>
                <c:pt idx="56">
                  <c:v>8614.4443359375</c:v>
                </c:pt>
                <c:pt idx="57">
                  <c:v>8481.8984375</c:v>
                </c:pt>
                <c:pt idx="58">
                  <c:v>8530.9111328125</c:v>
                </c:pt>
                <c:pt idx="59">
                  <c:v>8597.0537109375</c:v>
                </c:pt>
                <c:pt idx="60">
                  <c:v>8963.947265625</c:v>
                </c:pt>
                <c:pt idx="61">
                  <c:v>8875.9560546875</c:v>
                </c:pt>
                <c:pt idx="62">
                  <c:v>8627.802734375</c:v>
                </c:pt>
                <c:pt idx="63">
                  <c:v>8464.6416015625</c:v>
                </c:pt>
                <c:pt idx="64">
                  <c:v>8397.6591796875</c:v>
                </c:pt>
                <c:pt idx="65">
                  <c:v>8243.3359375</c:v>
                </c:pt>
                <c:pt idx="66">
                  <c:v>8092.95556640625</c:v>
                </c:pt>
                <c:pt idx="67">
                  <c:v>7946.5322265625</c:v>
                </c:pt>
                <c:pt idx="68">
                  <c:v>7821.5278320312509</c:v>
                </c:pt>
                <c:pt idx="69">
                  <c:v>7810.05322265625</c:v>
                </c:pt>
                <c:pt idx="70">
                  <c:v>7739.0283203125</c:v>
                </c:pt>
                <c:pt idx="71">
                  <c:v>7552.64453125</c:v>
                </c:pt>
                <c:pt idx="72">
                  <c:v>7330.4609375</c:v>
                </c:pt>
                <c:pt idx="73">
                  <c:v>7176.7158203125</c:v>
                </c:pt>
                <c:pt idx="74">
                  <c:v>7012.3583984375</c:v>
                </c:pt>
                <c:pt idx="75">
                  <c:v>6875.091796875</c:v>
                </c:pt>
                <c:pt idx="76">
                  <c:v>6776.94580078125</c:v>
                </c:pt>
                <c:pt idx="77">
                  <c:v>6755.19873046875</c:v>
                </c:pt>
                <c:pt idx="78">
                  <c:v>6749.087890625</c:v>
                </c:pt>
                <c:pt idx="79">
                  <c:v>6701.64404296875</c:v>
                </c:pt>
                <c:pt idx="80">
                  <c:v>6646.65234375</c:v>
                </c:pt>
                <c:pt idx="81">
                  <c:v>6623.56494140625</c:v>
                </c:pt>
                <c:pt idx="82">
                  <c:v>6575.6181640625009</c:v>
                </c:pt>
                <c:pt idx="83">
                  <c:v>6573.90087890625</c:v>
                </c:pt>
                <c:pt idx="84">
                  <c:v>6697.25390625</c:v>
                </c:pt>
                <c:pt idx="85">
                  <c:v>6708.7890625</c:v>
                </c:pt>
                <c:pt idx="86">
                  <c:v>6580.2568359375</c:v>
                </c:pt>
                <c:pt idx="87">
                  <c:v>6517.9609375</c:v>
                </c:pt>
                <c:pt idx="88">
                  <c:v>6470.33349609375</c:v>
                </c:pt>
                <c:pt idx="89">
                  <c:v>6401.859375</c:v>
                </c:pt>
                <c:pt idx="90">
                  <c:v>6295.806640625</c:v>
                </c:pt>
                <c:pt idx="91">
                  <c:v>6150.7177734375</c:v>
                </c:pt>
                <c:pt idx="92">
                  <c:v>6176.3955078125</c:v>
                </c:pt>
                <c:pt idx="93">
                  <c:v>6068.498046875</c:v>
                </c:pt>
                <c:pt idx="94">
                  <c:v>5929.85986328125</c:v>
                </c:pt>
                <c:pt idx="95">
                  <c:v>5843.81640625</c:v>
                </c:pt>
                <c:pt idx="96">
                  <c:v>5866.201171875</c:v>
                </c:pt>
                <c:pt idx="97">
                  <c:v>5597.60986328125</c:v>
                </c:pt>
                <c:pt idx="98">
                  <c:v>5610.7392578125009</c:v>
                </c:pt>
                <c:pt idx="99">
                  <c:v>5675.0009765625</c:v>
                </c:pt>
                <c:pt idx="100">
                  <c:v>5696.1328125</c:v>
                </c:pt>
                <c:pt idx="101">
                  <c:v>5527.638671875</c:v>
                </c:pt>
                <c:pt idx="102">
                  <c:v>5530.01171875</c:v>
                </c:pt>
                <c:pt idx="103">
                  <c:v>5572.4541015625</c:v>
                </c:pt>
                <c:pt idx="104">
                  <c:v>5763.078125</c:v>
                </c:pt>
                <c:pt idx="105">
                  <c:v>5835.7363281250009</c:v>
                </c:pt>
                <c:pt idx="106">
                  <c:v>5941.412109375</c:v>
                </c:pt>
                <c:pt idx="107">
                  <c:v>6088.3349609375</c:v>
                </c:pt>
                <c:pt idx="108">
                  <c:v>6081.798828125</c:v>
                </c:pt>
                <c:pt idx="109">
                  <c:v>5919.88232421875</c:v>
                </c:pt>
                <c:pt idx="110">
                  <c:v>5731.4306640625</c:v>
                </c:pt>
                <c:pt idx="111">
                  <c:v>5763.93701171875</c:v>
                </c:pt>
                <c:pt idx="112">
                  <c:v>5640.21875</c:v>
                </c:pt>
                <c:pt idx="113">
                  <c:v>5472.5493164062509</c:v>
                </c:pt>
                <c:pt idx="114">
                  <c:v>5512.064453125</c:v>
                </c:pt>
                <c:pt idx="115">
                  <c:v>5510.330078125</c:v>
                </c:pt>
                <c:pt idx="116">
                  <c:v>5353.24755859375</c:v>
                </c:pt>
                <c:pt idx="117">
                  <c:v>5243.0390625</c:v>
                </c:pt>
                <c:pt idx="118">
                  <c:v>5173.15234375</c:v>
                </c:pt>
                <c:pt idx="119">
                  <c:v>5207.458984375</c:v>
                </c:pt>
                <c:pt idx="120">
                  <c:v>4995.529296875</c:v>
                </c:pt>
                <c:pt idx="121">
                  <c:v>4899.0283203125</c:v>
                </c:pt>
                <c:pt idx="122">
                  <c:v>4808.87548828125</c:v>
                </c:pt>
                <c:pt idx="123">
                  <c:v>4630.171875</c:v>
                </c:pt>
                <c:pt idx="124">
                  <c:v>4630.4951171875</c:v>
                </c:pt>
                <c:pt idx="125">
                  <c:v>4526.5849609375</c:v>
                </c:pt>
                <c:pt idx="126">
                  <c:v>4393.40625</c:v>
                </c:pt>
                <c:pt idx="127">
                  <c:v>4390.9863281250009</c:v>
                </c:pt>
                <c:pt idx="128">
                  <c:v>4407.5107421875</c:v>
                </c:pt>
                <c:pt idx="129">
                  <c:v>4328.4375</c:v>
                </c:pt>
                <c:pt idx="130">
                  <c:v>4411.8681640625</c:v>
                </c:pt>
                <c:pt idx="131">
                  <c:v>4330.40283203125</c:v>
                </c:pt>
                <c:pt idx="132">
                  <c:v>4392.70458984375</c:v>
                </c:pt>
                <c:pt idx="133">
                  <c:v>4567.181640625</c:v>
                </c:pt>
                <c:pt idx="134">
                  <c:v>4570.5322265625</c:v>
                </c:pt>
                <c:pt idx="135">
                  <c:v>4475.9052734375009</c:v>
                </c:pt>
                <c:pt idx="136">
                  <c:v>4428.177734375</c:v>
                </c:pt>
                <c:pt idx="137">
                  <c:v>4246.6455078125</c:v>
                </c:pt>
                <c:pt idx="138">
                  <c:v>4179.89306640625</c:v>
                </c:pt>
                <c:pt idx="139">
                  <c:v>4143.02783203125</c:v>
                </c:pt>
                <c:pt idx="140">
                  <c:v>4024.15478515625</c:v>
                </c:pt>
                <c:pt idx="141">
                  <c:v>4010.3623046875</c:v>
                </c:pt>
                <c:pt idx="142">
                  <c:v>4000.7331542968705</c:v>
                </c:pt>
                <c:pt idx="143">
                  <c:v>3974.62841796875</c:v>
                </c:pt>
                <c:pt idx="144">
                  <c:v>3873.53564453125</c:v>
                </c:pt>
                <c:pt idx="145">
                  <c:v>4083.8005371093805</c:v>
                </c:pt>
                <c:pt idx="146">
                  <c:v>4113.6904296875009</c:v>
                </c:pt>
                <c:pt idx="147">
                  <c:v>4042.0476074218705</c:v>
                </c:pt>
                <c:pt idx="148">
                  <c:v>4030.0771484375</c:v>
                </c:pt>
                <c:pt idx="149">
                  <c:v>4047.2016601562505</c:v>
                </c:pt>
                <c:pt idx="150">
                  <c:v>4040.1333007812505</c:v>
                </c:pt>
                <c:pt idx="151">
                  <c:v>3944.541015625</c:v>
                </c:pt>
                <c:pt idx="152">
                  <c:v>3817.349609375</c:v>
                </c:pt>
                <c:pt idx="153">
                  <c:v>3708.2663574218705</c:v>
                </c:pt>
                <c:pt idx="154">
                  <c:v>3588.7106933593705</c:v>
                </c:pt>
                <c:pt idx="155">
                  <c:v>3593.96142578125</c:v>
                </c:pt>
                <c:pt idx="156">
                  <c:v>3440.908203125</c:v>
                </c:pt>
                <c:pt idx="157">
                  <c:v>3415.0234375</c:v>
                </c:pt>
                <c:pt idx="158">
                  <c:v>3210.91040039063</c:v>
                </c:pt>
                <c:pt idx="159">
                  <c:v>3128.01196289063</c:v>
                </c:pt>
                <c:pt idx="160">
                  <c:v>3125.99853515625</c:v>
                </c:pt>
                <c:pt idx="161">
                  <c:v>3131.267578125</c:v>
                </c:pt>
                <c:pt idx="162">
                  <c:v>3118.61083984375</c:v>
                </c:pt>
                <c:pt idx="163">
                  <c:v>3018.8193359375</c:v>
                </c:pt>
                <c:pt idx="164">
                  <c:v>2894.21923828125</c:v>
                </c:pt>
                <c:pt idx="165">
                  <c:v>2758.35522460937</c:v>
                </c:pt>
                <c:pt idx="166">
                  <c:v>2745.7373046875</c:v>
                </c:pt>
                <c:pt idx="167">
                  <c:v>2844.44506835938</c:v>
                </c:pt>
                <c:pt idx="168">
                  <c:v>2715.23583984375</c:v>
                </c:pt>
                <c:pt idx="169">
                  <c:v>2901.9902343750005</c:v>
                </c:pt>
                <c:pt idx="170">
                  <c:v>2913.3544921875</c:v>
                </c:pt>
                <c:pt idx="171">
                  <c:v>2861.8935546875</c:v>
                </c:pt>
                <c:pt idx="172">
                  <c:v>2834.3603515625</c:v>
                </c:pt>
                <c:pt idx="173">
                  <c:v>2764.02685546875</c:v>
                </c:pt>
                <c:pt idx="174">
                  <c:v>2713.65771484375</c:v>
                </c:pt>
                <c:pt idx="175">
                  <c:v>2729.14428710938</c:v>
                </c:pt>
                <c:pt idx="176">
                  <c:v>2733.443359375</c:v>
                </c:pt>
                <c:pt idx="177">
                  <c:v>2588.79638671875</c:v>
                </c:pt>
                <c:pt idx="178">
                  <c:v>2590.802734375</c:v>
                </c:pt>
                <c:pt idx="179">
                  <c:v>2548.24047851563</c:v>
                </c:pt>
                <c:pt idx="180">
                  <c:v>2367.080078125</c:v>
                </c:pt>
                <c:pt idx="181">
                  <c:v>2312.01293945313</c:v>
                </c:pt>
                <c:pt idx="182">
                  <c:v>2278.2888183593805</c:v>
                </c:pt>
                <c:pt idx="183">
                  <c:v>2195.90869140625</c:v>
                </c:pt>
                <c:pt idx="184">
                  <c:v>2051.4365234375</c:v>
                </c:pt>
                <c:pt idx="185">
                  <c:v>2140.2041015625</c:v>
                </c:pt>
                <c:pt idx="186">
                  <c:v>2244.30224609375</c:v>
                </c:pt>
                <c:pt idx="187">
                  <c:v>2185.41943359375</c:v>
                </c:pt>
                <c:pt idx="188">
                  <c:v>2263.87451171875</c:v>
                </c:pt>
                <c:pt idx="189">
                  <c:v>2346.05712890625</c:v>
                </c:pt>
                <c:pt idx="190">
                  <c:v>2396.4262695312505</c:v>
                </c:pt>
                <c:pt idx="191">
                  <c:v>2517.40869140625</c:v>
                </c:pt>
                <c:pt idx="192">
                  <c:v>2510.501953125</c:v>
                </c:pt>
                <c:pt idx="193">
                  <c:v>2614.32421875</c:v>
                </c:pt>
                <c:pt idx="194">
                  <c:v>2625.7346191406205</c:v>
                </c:pt>
                <c:pt idx="195">
                  <c:v>2848.3178710937505</c:v>
                </c:pt>
                <c:pt idx="196">
                  <c:v>2834.962890625</c:v>
                </c:pt>
                <c:pt idx="197">
                  <c:v>2763.716796875</c:v>
                </c:pt>
                <c:pt idx="198">
                  <c:v>2732.32250976563</c:v>
                </c:pt>
                <c:pt idx="199">
                  <c:v>2681.31689453125</c:v>
                </c:pt>
                <c:pt idx="200">
                  <c:v>2718.87255859375</c:v>
                </c:pt>
                <c:pt idx="201">
                  <c:v>2628.4165039062505</c:v>
                </c:pt>
                <c:pt idx="202">
                  <c:v>2778.65795898438</c:v>
                </c:pt>
                <c:pt idx="203">
                  <c:v>2751.8037109375</c:v>
                </c:pt>
                <c:pt idx="204">
                  <c:v>2750.962890625</c:v>
                </c:pt>
                <c:pt idx="205">
                  <c:v>2845.3291015625</c:v>
                </c:pt>
                <c:pt idx="206">
                  <c:v>3093.35522460938</c:v>
                </c:pt>
                <c:pt idx="207">
                  <c:v>3147.2099609375005</c:v>
                </c:pt>
                <c:pt idx="208">
                  <c:v>3146.3774414062505</c:v>
                </c:pt>
                <c:pt idx="209">
                  <c:v>3318.87060546875</c:v>
                </c:pt>
                <c:pt idx="210">
                  <c:v>3262.76513671875</c:v>
                </c:pt>
                <c:pt idx="211">
                  <c:v>3274.4291992187505</c:v>
                </c:pt>
                <c:pt idx="212">
                  <c:v>3386.1435546875</c:v>
                </c:pt>
                <c:pt idx="213">
                  <c:v>3364.53588867188</c:v>
                </c:pt>
                <c:pt idx="214">
                  <c:v>3417.87329101562</c:v>
                </c:pt>
                <c:pt idx="215">
                  <c:v>3502.1440429687505</c:v>
                </c:pt>
                <c:pt idx="216">
                  <c:v>3590.8017578125</c:v>
                </c:pt>
                <c:pt idx="217">
                  <c:v>3516.28515625</c:v>
                </c:pt>
                <c:pt idx="218">
                  <c:v>3730.0751953125</c:v>
                </c:pt>
                <c:pt idx="219">
                  <c:v>3844.08447265625</c:v>
                </c:pt>
                <c:pt idx="220">
                  <c:v>3744.2705078125</c:v>
                </c:pt>
                <c:pt idx="221">
                  <c:v>3757.8061523437505</c:v>
                </c:pt>
                <c:pt idx="222">
                  <c:v>3741.12915039062</c:v>
                </c:pt>
                <c:pt idx="223">
                  <c:v>3901.8972167968705</c:v>
                </c:pt>
                <c:pt idx="224">
                  <c:v>3863.0505371093805</c:v>
                </c:pt>
                <c:pt idx="225">
                  <c:v>3929.13232421875</c:v>
                </c:pt>
                <c:pt idx="226">
                  <c:v>3930.49780273438</c:v>
                </c:pt>
                <c:pt idx="227">
                  <c:v>3764.849609375</c:v>
                </c:pt>
                <c:pt idx="228">
                  <c:v>3844.91552734375</c:v>
                </c:pt>
                <c:pt idx="229">
                  <c:v>3843.2758789062505</c:v>
                </c:pt>
                <c:pt idx="230">
                  <c:v>3710.7463378906305</c:v>
                </c:pt>
                <c:pt idx="231">
                  <c:v>3713.7504882812505</c:v>
                </c:pt>
                <c:pt idx="232">
                  <c:v>3744.19189453125</c:v>
                </c:pt>
                <c:pt idx="233">
                  <c:v>3698.4892578125</c:v>
                </c:pt>
                <c:pt idx="234">
                  <c:v>3748.9995117187505</c:v>
                </c:pt>
                <c:pt idx="235">
                  <c:v>3695.703125</c:v>
                </c:pt>
                <c:pt idx="236">
                  <c:v>3706.3520507812505</c:v>
                </c:pt>
                <c:pt idx="237">
                  <c:v>3709.6987304687505</c:v>
                </c:pt>
                <c:pt idx="238">
                  <c:v>3728.89624023437</c:v>
                </c:pt>
                <c:pt idx="239">
                  <c:v>3745.30297851563</c:v>
                </c:pt>
                <c:pt idx="240">
                  <c:v>3683.203125</c:v>
                </c:pt>
                <c:pt idx="241">
                  <c:v>3527.6528320312505</c:v>
                </c:pt>
                <c:pt idx="242">
                  <c:v>3271.89599609375</c:v>
                </c:pt>
                <c:pt idx="243">
                  <c:v>3228.47192382812</c:v>
                </c:pt>
                <c:pt idx="244">
                  <c:v>3194.89501953125</c:v>
                </c:pt>
                <c:pt idx="245">
                  <c:v>3270.80224609375</c:v>
                </c:pt>
                <c:pt idx="246">
                  <c:v>3197.33056640625</c:v>
                </c:pt>
                <c:pt idx="247">
                  <c:v>3169.03369140625</c:v>
                </c:pt>
                <c:pt idx="248">
                  <c:v>3040.1040039062505</c:v>
                </c:pt>
                <c:pt idx="249">
                  <c:v>3109.8056640625</c:v>
                </c:pt>
                <c:pt idx="250">
                  <c:v>3150.2551269531205</c:v>
                </c:pt>
                <c:pt idx="251">
                  <c:v>3183.7783203125</c:v>
                </c:pt>
                <c:pt idx="252">
                  <c:v>3353.1157226562505</c:v>
                </c:pt>
                <c:pt idx="253">
                  <c:v>3498.2416992187505</c:v>
                </c:pt>
                <c:pt idx="254">
                  <c:v>3538.7705078125</c:v>
                </c:pt>
                <c:pt idx="255">
                  <c:v>3598.73681640625</c:v>
                </c:pt>
                <c:pt idx="256">
                  <c:v>3648.34838867188</c:v>
                </c:pt>
                <c:pt idx="257">
                  <c:v>3723.71435546875</c:v>
                </c:pt>
                <c:pt idx="258">
                  <c:v>3691.4267578125</c:v>
                </c:pt>
                <c:pt idx="259">
                  <c:v>3710.130859375</c:v>
                </c:pt>
                <c:pt idx="260">
                  <c:v>3745.568359375</c:v>
                </c:pt>
                <c:pt idx="261">
                  <c:v>3820.251953125</c:v>
                </c:pt>
                <c:pt idx="262">
                  <c:v>3918.8522949218805</c:v>
                </c:pt>
                <c:pt idx="263">
                  <c:v>4031.126953125</c:v>
                </c:pt>
                <c:pt idx="264">
                  <c:v>4060.9289550781205</c:v>
                </c:pt>
                <c:pt idx="265">
                  <c:v>4236.62158203125</c:v>
                </c:pt>
                <c:pt idx="266">
                  <c:v>4315.6650390625</c:v>
                </c:pt>
                <c:pt idx="267">
                  <c:v>4437.06201171875</c:v>
                </c:pt>
                <c:pt idx="268">
                  <c:v>4576.7880859375</c:v>
                </c:pt>
                <c:pt idx="269">
                  <c:v>4509.7602539062509</c:v>
                </c:pt>
                <c:pt idx="270">
                  <c:v>4484.109375</c:v>
                </c:pt>
                <c:pt idx="271">
                  <c:v>4524.37109375</c:v>
                </c:pt>
                <c:pt idx="272">
                  <c:v>4561.78955078125</c:v>
                </c:pt>
                <c:pt idx="273">
                  <c:v>4700.5151367187509</c:v>
                </c:pt>
                <c:pt idx="274">
                  <c:v>4851.4716796875</c:v>
                </c:pt>
                <c:pt idx="275">
                  <c:v>4870.599609375</c:v>
                </c:pt>
                <c:pt idx="276">
                  <c:v>5059.6904296875009</c:v>
                </c:pt>
                <c:pt idx="277">
                  <c:v>5414.9067382812509</c:v>
                </c:pt>
                <c:pt idx="278">
                  <c:v>5477.35888671875</c:v>
                </c:pt>
                <c:pt idx="279">
                  <c:v>5380.8017578125</c:v>
                </c:pt>
                <c:pt idx="280">
                  <c:v>5459.6318359375</c:v>
                </c:pt>
                <c:pt idx="281">
                  <c:v>5448.109375</c:v>
                </c:pt>
                <c:pt idx="282">
                  <c:v>5465.6142578125</c:v>
                </c:pt>
                <c:pt idx="283">
                  <c:v>5704.32666015625</c:v>
                </c:pt>
                <c:pt idx="284">
                  <c:v>5728.5244140625</c:v>
                </c:pt>
                <c:pt idx="285">
                  <c:v>5742.84912109375</c:v>
                </c:pt>
                <c:pt idx="286">
                  <c:v>5844.64794921875</c:v>
                </c:pt>
                <c:pt idx="287">
                  <c:v>5789.8076171875</c:v>
                </c:pt>
                <c:pt idx="288">
                  <c:v>5937.0849609375</c:v>
                </c:pt>
                <c:pt idx="289">
                  <c:v>6000.0537109375</c:v>
                </c:pt>
                <c:pt idx="290">
                  <c:v>6096.32080078125</c:v>
                </c:pt>
                <c:pt idx="291">
                  <c:v>5911.6728515625</c:v>
                </c:pt>
                <c:pt idx="292">
                  <c:v>5824.0849609375</c:v>
                </c:pt>
                <c:pt idx="293">
                  <c:v>5903.12890625</c:v>
                </c:pt>
                <c:pt idx="294">
                  <c:v>5846.51171875</c:v>
                </c:pt>
                <c:pt idx="295">
                  <c:v>5765.73583984375</c:v>
                </c:pt>
                <c:pt idx="296">
                  <c:v>5909.6923828125009</c:v>
                </c:pt>
                <c:pt idx="297">
                  <c:v>6036.109375</c:v>
                </c:pt>
                <c:pt idx="298">
                  <c:v>6094.033203125</c:v>
                </c:pt>
                <c:pt idx="299">
                  <c:v>6135.97265625</c:v>
                </c:pt>
                <c:pt idx="300">
                  <c:v>6120.36669921875</c:v>
                </c:pt>
                <c:pt idx="301">
                  <c:v>6151.7392578125009</c:v>
                </c:pt>
                <c:pt idx="302">
                  <c:v>6171.03564453125</c:v>
                </c:pt>
                <c:pt idx="303">
                  <c:v>6232.0170898437509</c:v>
                </c:pt>
                <c:pt idx="304">
                  <c:v>6347.70703125</c:v>
                </c:pt>
                <c:pt idx="305">
                  <c:v>6349.31884765625</c:v>
                </c:pt>
                <c:pt idx="306">
                  <c:v>6379.4248046875</c:v>
                </c:pt>
                <c:pt idx="307">
                  <c:v>6376.642578125</c:v>
                </c:pt>
                <c:pt idx="308">
                  <c:v>6397.80078125</c:v>
                </c:pt>
                <c:pt idx="309">
                  <c:v>6486.4067382812509</c:v>
                </c:pt>
                <c:pt idx="310">
                  <c:v>6536.1352539062509</c:v>
                </c:pt>
                <c:pt idx="311">
                  <c:v>6654.4243164062509</c:v>
                </c:pt>
                <c:pt idx="312">
                  <c:v>6547.203125</c:v>
                </c:pt>
                <c:pt idx="313">
                  <c:v>6490.9711914062509</c:v>
                </c:pt>
                <c:pt idx="314">
                  <c:v>6423.267578125</c:v>
                </c:pt>
                <c:pt idx="315">
                  <c:v>6650.5268554687509</c:v>
                </c:pt>
                <c:pt idx="316">
                  <c:v>6732.7021484375</c:v>
                </c:pt>
                <c:pt idx="317">
                  <c:v>6741.466796875</c:v>
                </c:pt>
                <c:pt idx="318">
                  <c:v>6710.1953125</c:v>
                </c:pt>
                <c:pt idx="319">
                  <c:v>6690.9599609375</c:v>
                </c:pt>
                <c:pt idx="320">
                  <c:v>6700.4970703125</c:v>
                </c:pt>
                <c:pt idx="321">
                  <c:v>6728.7202148437509</c:v>
                </c:pt>
                <c:pt idx="322">
                  <c:v>6799.9189453125</c:v>
                </c:pt>
                <c:pt idx="323">
                  <c:v>6846.1162109375009</c:v>
                </c:pt>
                <c:pt idx="324">
                  <c:v>6963.22802734375</c:v>
                </c:pt>
                <c:pt idx="325">
                  <c:v>6999.59912109375</c:v>
                </c:pt>
                <c:pt idx="326">
                  <c:v>6993.77392578125</c:v>
                </c:pt>
                <c:pt idx="327">
                  <c:v>7002.6982421875009</c:v>
                </c:pt>
                <c:pt idx="328">
                  <c:v>7071.45849609375</c:v>
                </c:pt>
                <c:pt idx="329">
                  <c:v>7165.09912109375</c:v>
                </c:pt>
                <c:pt idx="330">
                  <c:v>7272.302734375</c:v>
                </c:pt>
                <c:pt idx="331">
                  <c:v>7331.46875</c:v>
                </c:pt>
                <c:pt idx="332">
                  <c:v>7347.2724609375</c:v>
                </c:pt>
                <c:pt idx="333">
                  <c:v>7345.18310546875</c:v>
                </c:pt>
                <c:pt idx="334">
                  <c:v>7147.09130859375</c:v>
                </c:pt>
                <c:pt idx="335">
                  <c:v>7077.759765625</c:v>
                </c:pt>
                <c:pt idx="336">
                  <c:v>7010.92578125</c:v>
                </c:pt>
                <c:pt idx="337">
                  <c:v>6954.42041015625</c:v>
                </c:pt>
                <c:pt idx="338">
                  <c:v>6941.91015625</c:v>
                </c:pt>
                <c:pt idx="339">
                  <c:v>6982.6577148437509</c:v>
                </c:pt>
                <c:pt idx="340">
                  <c:v>6991.66015625</c:v>
                </c:pt>
                <c:pt idx="341">
                  <c:v>6909.3002929687509</c:v>
                </c:pt>
                <c:pt idx="342">
                  <c:v>6985.0161132812509</c:v>
                </c:pt>
                <c:pt idx="343">
                  <c:v>7042.814453125</c:v>
                </c:pt>
                <c:pt idx="344">
                  <c:v>7071.1123046875009</c:v>
                </c:pt>
                <c:pt idx="345">
                  <c:v>7107.76953125</c:v>
                </c:pt>
                <c:pt idx="346">
                  <c:v>7171.96484375</c:v>
                </c:pt>
                <c:pt idx="347">
                  <c:v>7228.4033203125009</c:v>
                </c:pt>
                <c:pt idx="348">
                  <c:v>7221.25732421875</c:v>
                </c:pt>
                <c:pt idx="349">
                  <c:v>7179.8671875</c:v>
                </c:pt>
                <c:pt idx="350">
                  <c:v>7175.3798828125</c:v>
                </c:pt>
                <c:pt idx="351">
                  <c:v>7221.189453125</c:v>
                </c:pt>
                <c:pt idx="352">
                  <c:v>7213.1484375</c:v>
                </c:pt>
                <c:pt idx="353">
                  <c:v>7234.4580078125</c:v>
                </c:pt>
                <c:pt idx="354">
                  <c:v>7349.0908203125</c:v>
                </c:pt>
                <c:pt idx="355">
                  <c:v>7297.685546875</c:v>
                </c:pt>
                <c:pt idx="356">
                  <c:v>7264.26171875</c:v>
                </c:pt>
                <c:pt idx="357">
                  <c:v>7111.291015625</c:v>
                </c:pt>
                <c:pt idx="358">
                  <c:v>7060.39306640625</c:v>
                </c:pt>
                <c:pt idx="359">
                  <c:v>6973.58740234375</c:v>
                </c:pt>
                <c:pt idx="360">
                  <c:v>6931.6152343750009</c:v>
                </c:pt>
                <c:pt idx="361">
                  <c:v>6921.8920898437509</c:v>
                </c:pt>
                <c:pt idx="362">
                  <c:v>6656.681640625</c:v>
                </c:pt>
                <c:pt idx="363">
                  <c:v>6484.83837890625</c:v>
                </c:pt>
                <c:pt idx="364">
                  <c:v>6416.884765625</c:v>
                </c:pt>
                <c:pt idx="365">
                  <c:v>6451.6064453125</c:v>
                </c:pt>
                <c:pt idx="366">
                  <c:v>6519.3681640625009</c:v>
                </c:pt>
                <c:pt idx="367">
                  <c:v>6499.8051757812509</c:v>
                </c:pt>
                <c:pt idx="368">
                  <c:v>6486.8662109375009</c:v>
                </c:pt>
                <c:pt idx="369">
                  <c:v>6528.9526367187509</c:v>
                </c:pt>
                <c:pt idx="370">
                  <c:v>6704.3447265625</c:v>
                </c:pt>
                <c:pt idx="371">
                  <c:v>6703.2001953125</c:v>
                </c:pt>
                <c:pt idx="372">
                  <c:v>6583.31005859375</c:v>
                </c:pt>
                <c:pt idx="373">
                  <c:v>6521.1494140625</c:v>
                </c:pt>
                <c:pt idx="374">
                  <c:v>6459.728515625</c:v>
                </c:pt>
                <c:pt idx="375">
                  <c:v>6496.806640625</c:v>
                </c:pt>
                <c:pt idx="376">
                  <c:v>6556.576171875</c:v>
                </c:pt>
                <c:pt idx="377">
                  <c:v>6555.1293945312509</c:v>
                </c:pt>
                <c:pt idx="378">
                  <c:v>6494.162109375</c:v>
                </c:pt>
                <c:pt idx="379">
                  <c:v>6492.27294921875</c:v>
                </c:pt>
                <c:pt idx="380">
                  <c:v>6510.00927734375</c:v>
                </c:pt>
                <c:pt idx="381">
                  <c:v>6694.4052734375009</c:v>
                </c:pt>
                <c:pt idx="382">
                  <c:v>6727.25048828125</c:v>
                </c:pt>
                <c:pt idx="383">
                  <c:v>6640.521484375</c:v>
                </c:pt>
                <c:pt idx="384">
                  <c:v>6445.34375</c:v>
                </c:pt>
                <c:pt idx="385">
                  <c:v>6484.919921875</c:v>
                </c:pt>
                <c:pt idx="386">
                  <c:v>6453.48046875</c:v>
                </c:pt>
                <c:pt idx="387">
                  <c:v>6464.9482421875009</c:v>
                </c:pt>
                <c:pt idx="388">
                  <c:v>6435.84912109375</c:v>
                </c:pt>
                <c:pt idx="389">
                  <c:v>6281.6953125</c:v>
                </c:pt>
                <c:pt idx="390">
                  <c:v>6518.1796875</c:v>
                </c:pt>
                <c:pt idx="391">
                  <c:v>6656.23974609375</c:v>
                </c:pt>
                <c:pt idx="392">
                  <c:v>6566.2578125</c:v>
                </c:pt>
                <c:pt idx="393">
                  <c:v>6589.1357421875</c:v>
                </c:pt>
                <c:pt idx="394">
                  <c:v>6681.53662109375</c:v>
                </c:pt>
                <c:pt idx="395">
                  <c:v>6637.5234375</c:v>
                </c:pt>
                <c:pt idx="396">
                  <c:v>6887.50732421875</c:v>
                </c:pt>
                <c:pt idx="397">
                  <c:v>6762.5361328125</c:v>
                </c:pt>
                <c:pt idx="398">
                  <c:v>6556.763671875</c:v>
                </c:pt>
                <c:pt idx="399">
                  <c:v>6488.2719726562509</c:v>
                </c:pt>
                <c:pt idx="400">
                  <c:v>6453.796875</c:v>
                </c:pt>
                <c:pt idx="401">
                  <c:v>6310.8569335937509</c:v>
                </c:pt>
                <c:pt idx="402">
                  <c:v>6274.9130859375</c:v>
                </c:pt>
                <c:pt idx="403">
                  <c:v>6266.6640625</c:v>
                </c:pt>
                <c:pt idx="404">
                  <c:v>6293.28076171875</c:v>
                </c:pt>
                <c:pt idx="405">
                  <c:v>6342.7275390625</c:v>
                </c:pt>
                <c:pt idx="406">
                  <c:v>6270.80078125</c:v>
                </c:pt>
                <c:pt idx="407">
                  <c:v>6255.4365234375</c:v>
                </c:pt>
                <c:pt idx="408">
                  <c:v>6380.830078125</c:v>
                </c:pt>
                <c:pt idx="409">
                  <c:v>6175.4482421875009</c:v>
                </c:pt>
                <c:pt idx="410">
                  <c:v>5905.6103515625</c:v>
                </c:pt>
                <c:pt idx="411">
                  <c:v>5646.9296875</c:v>
                </c:pt>
                <c:pt idx="412">
                  <c:v>5527.58203125</c:v>
                </c:pt>
                <c:pt idx="413">
                  <c:v>5513.7158203125</c:v>
                </c:pt>
                <c:pt idx="414">
                  <c:v>5433.3818359375</c:v>
                </c:pt>
                <c:pt idx="415">
                  <c:v>5355.92578125</c:v>
                </c:pt>
                <c:pt idx="416">
                  <c:v>5130.041015625</c:v>
                </c:pt>
                <c:pt idx="417">
                  <c:v>5007.82470703125</c:v>
                </c:pt>
                <c:pt idx="418">
                  <c:v>4892.0751953125</c:v>
                </c:pt>
                <c:pt idx="419">
                  <c:v>4832.4580078125</c:v>
                </c:pt>
                <c:pt idx="420">
                  <c:v>4825.65576171875</c:v>
                </c:pt>
                <c:pt idx="421">
                  <c:v>4962.62255859375</c:v>
                </c:pt>
                <c:pt idx="422">
                  <c:v>5081.0146484375</c:v>
                </c:pt>
                <c:pt idx="423">
                  <c:v>5046.0732421875</c:v>
                </c:pt>
                <c:pt idx="424">
                  <c:v>4912.6801757812509</c:v>
                </c:pt>
                <c:pt idx="425">
                  <c:v>4788.15576171875</c:v>
                </c:pt>
                <c:pt idx="426">
                  <c:v>4720.9824218750009</c:v>
                </c:pt>
                <c:pt idx="427">
                  <c:v>4591.6484375</c:v>
                </c:pt>
                <c:pt idx="428">
                  <c:v>4572.8828125</c:v>
                </c:pt>
                <c:pt idx="429">
                  <c:v>4594.45849609375</c:v>
                </c:pt>
                <c:pt idx="430">
                  <c:v>4573.6943359375009</c:v>
                </c:pt>
                <c:pt idx="431">
                  <c:v>4556.708984375</c:v>
                </c:pt>
                <c:pt idx="432">
                  <c:v>4529.9423828125009</c:v>
                </c:pt>
                <c:pt idx="433">
                  <c:v>4397.5478515625</c:v>
                </c:pt>
                <c:pt idx="434">
                  <c:v>4578.4833984375009</c:v>
                </c:pt>
                <c:pt idx="435">
                  <c:v>4463.7578125</c:v>
                </c:pt>
                <c:pt idx="436">
                  <c:v>4446.4970703125</c:v>
                </c:pt>
                <c:pt idx="437">
                  <c:v>4385.04052734375</c:v>
                </c:pt>
                <c:pt idx="438">
                  <c:v>4518.6591796875009</c:v>
                </c:pt>
                <c:pt idx="439">
                  <c:v>4394.845703125</c:v>
                </c:pt>
                <c:pt idx="440">
                  <c:v>4409.4301757812509</c:v>
                </c:pt>
                <c:pt idx="441">
                  <c:v>4216.5810546875</c:v>
                </c:pt>
                <c:pt idx="442">
                  <c:v>4109.85205078125</c:v>
                </c:pt>
                <c:pt idx="443">
                  <c:v>4178.599609375</c:v>
                </c:pt>
                <c:pt idx="444">
                  <c:v>4215.21240234375</c:v>
                </c:pt>
                <c:pt idx="445">
                  <c:v>4108.0859375</c:v>
                </c:pt>
                <c:pt idx="446">
                  <c:v>3972.271484375</c:v>
                </c:pt>
                <c:pt idx="447">
                  <c:v>3822.30541992188</c:v>
                </c:pt>
                <c:pt idx="448">
                  <c:v>3780.962890625</c:v>
                </c:pt>
                <c:pt idx="449">
                  <c:v>3708.49829101562</c:v>
                </c:pt>
                <c:pt idx="450">
                  <c:v>3602.943359375</c:v>
                </c:pt>
                <c:pt idx="451">
                  <c:v>3606.9511718750005</c:v>
                </c:pt>
                <c:pt idx="452">
                  <c:v>3726.87109375</c:v>
                </c:pt>
                <c:pt idx="453">
                  <c:v>3823.7470703125005</c:v>
                </c:pt>
                <c:pt idx="454">
                  <c:v>3740.0712890625</c:v>
                </c:pt>
                <c:pt idx="455">
                  <c:v>3594.482421875</c:v>
                </c:pt>
                <c:pt idx="456">
                  <c:v>3510.134765625</c:v>
                </c:pt>
                <c:pt idx="457">
                  <c:v>3565.0283203125</c:v>
                </c:pt>
                <c:pt idx="458">
                  <c:v>3467.48046875</c:v>
                </c:pt>
                <c:pt idx="459">
                  <c:v>3455.7807617187505</c:v>
                </c:pt>
                <c:pt idx="460">
                  <c:v>3607.05810546875</c:v>
                </c:pt>
                <c:pt idx="461">
                  <c:v>3685.4689941406205</c:v>
                </c:pt>
                <c:pt idx="462">
                  <c:v>3664.49877929687</c:v>
                </c:pt>
                <c:pt idx="463">
                  <c:v>3655.099609375</c:v>
                </c:pt>
                <c:pt idx="464">
                  <c:v>3651.65600585938</c:v>
                </c:pt>
                <c:pt idx="465">
                  <c:v>3547.9921875</c:v>
                </c:pt>
                <c:pt idx="466">
                  <c:v>3564.04443359375</c:v>
                </c:pt>
                <c:pt idx="467">
                  <c:v>3501.01879882813</c:v>
                </c:pt>
                <c:pt idx="468">
                  <c:v>3455.60107421875</c:v>
                </c:pt>
                <c:pt idx="469">
                  <c:v>3397.14892578125</c:v>
                </c:pt>
                <c:pt idx="470">
                  <c:v>3438.7900390625</c:v>
                </c:pt>
                <c:pt idx="471">
                  <c:v>3425.134765625</c:v>
                </c:pt>
                <c:pt idx="472">
                  <c:v>3418.81396484375</c:v>
                </c:pt>
                <c:pt idx="473">
                  <c:v>3303.41235351562</c:v>
                </c:pt>
                <c:pt idx="474">
                  <c:v>3322.7216796875005</c:v>
                </c:pt>
                <c:pt idx="475">
                  <c:v>3277.2255859375005</c:v>
                </c:pt>
                <c:pt idx="476">
                  <c:v>3134.08374023438</c:v>
                </c:pt>
                <c:pt idx="477">
                  <c:v>3102.9138183593805</c:v>
                </c:pt>
                <c:pt idx="478">
                  <c:v>3115.61962890625</c:v>
                </c:pt>
                <c:pt idx="479">
                  <c:v>3106.26171875</c:v>
                </c:pt>
                <c:pt idx="480">
                  <c:v>3046.7060546875005</c:v>
                </c:pt>
                <c:pt idx="481">
                  <c:v>3019.341796875</c:v>
                </c:pt>
                <c:pt idx="482">
                  <c:v>3022.751953125</c:v>
                </c:pt>
                <c:pt idx="483">
                  <c:v>3069.9482421875</c:v>
                </c:pt>
                <c:pt idx="484">
                  <c:v>3043.3129882812505</c:v>
                </c:pt>
                <c:pt idx="485">
                  <c:v>3039.5539550781305</c:v>
                </c:pt>
                <c:pt idx="486">
                  <c:v>2992.82373046875</c:v>
                </c:pt>
                <c:pt idx="487">
                  <c:v>3035.7158203125</c:v>
                </c:pt>
                <c:pt idx="488">
                  <c:v>2960.25634765625</c:v>
                </c:pt>
                <c:pt idx="489">
                  <c:v>2965.86694335938</c:v>
                </c:pt>
                <c:pt idx="490">
                  <c:v>2935.64965820313</c:v>
                </c:pt>
                <c:pt idx="491">
                  <c:v>2909.10595703125</c:v>
                </c:pt>
                <c:pt idx="492">
                  <c:v>2859.15209960937</c:v>
                </c:pt>
                <c:pt idx="493">
                  <c:v>2869.966796875</c:v>
                </c:pt>
                <c:pt idx="494">
                  <c:v>2983.32885742188</c:v>
                </c:pt>
                <c:pt idx="495">
                  <c:v>2992.14331054688</c:v>
                </c:pt>
                <c:pt idx="496">
                  <c:v>2845.2263183593805</c:v>
                </c:pt>
                <c:pt idx="497">
                  <c:v>2798.8642578125</c:v>
                </c:pt>
                <c:pt idx="498">
                  <c:v>2794.64135742188</c:v>
                </c:pt>
                <c:pt idx="499">
                  <c:v>2773.5114746093705</c:v>
                </c:pt>
                <c:pt idx="500">
                  <c:v>2777.22509765625</c:v>
                </c:pt>
                <c:pt idx="501">
                  <c:v>2791.17700195313</c:v>
                </c:pt>
                <c:pt idx="502">
                  <c:v>2749.70947265625</c:v>
                </c:pt>
                <c:pt idx="503">
                  <c:v>2733.6166992187505</c:v>
                </c:pt>
                <c:pt idx="504">
                  <c:v>2737.1137695312505</c:v>
                </c:pt>
                <c:pt idx="505">
                  <c:v>2775.3032226562505</c:v>
                </c:pt>
                <c:pt idx="506">
                  <c:v>2846.17138671875</c:v>
                </c:pt>
                <c:pt idx="507">
                  <c:v>3014.3876953125</c:v>
                </c:pt>
                <c:pt idx="508">
                  <c:v>3137.4887695312505</c:v>
                </c:pt>
                <c:pt idx="509">
                  <c:v>3276.3154296875</c:v>
                </c:pt>
                <c:pt idx="510">
                  <c:v>3238.9873046875</c:v>
                </c:pt>
                <c:pt idx="511">
                  <c:v>3172.6020507812505</c:v>
                </c:pt>
                <c:pt idx="512">
                  <c:v>3163.76928710938</c:v>
                </c:pt>
                <c:pt idx="513">
                  <c:v>3244.4311523437505</c:v>
                </c:pt>
                <c:pt idx="514">
                  <c:v>3437.0202636718805</c:v>
                </c:pt>
                <c:pt idx="515">
                  <c:v>3484.921875</c:v>
                </c:pt>
                <c:pt idx="516">
                  <c:v>3546.2480468750005</c:v>
                </c:pt>
                <c:pt idx="517">
                  <c:v>3836.6708984375</c:v>
                </c:pt>
                <c:pt idx="518">
                  <c:v>4112.2333984375009</c:v>
                </c:pt>
                <c:pt idx="519">
                  <c:v>4025.8540039062505</c:v>
                </c:pt>
                <c:pt idx="520">
                  <c:v>3567.42724609375</c:v>
                </c:pt>
                <c:pt idx="521">
                  <c:v>3580.89697265625</c:v>
                </c:pt>
                <c:pt idx="522">
                  <c:v>3525.66357421875</c:v>
                </c:pt>
                <c:pt idx="523">
                  <c:v>3675.8315429687505</c:v>
                </c:pt>
                <c:pt idx="524">
                  <c:v>3720.56640625</c:v>
                </c:pt>
                <c:pt idx="525">
                  <c:v>3675.109375</c:v>
                </c:pt>
                <c:pt idx="526">
                  <c:v>3616.04736328125</c:v>
                </c:pt>
                <c:pt idx="527">
                  <c:v>3703.2124023437505</c:v>
                </c:pt>
                <c:pt idx="528">
                  <c:v>3675.8310546875</c:v>
                </c:pt>
                <c:pt idx="529">
                  <c:v>3623.55151367188</c:v>
                </c:pt>
                <c:pt idx="530">
                  <c:v>3607.8354492187505</c:v>
                </c:pt>
                <c:pt idx="531">
                  <c:v>3519.62939453125</c:v>
                </c:pt>
                <c:pt idx="532">
                  <c:v>3390.4916992187505</c:v>
                </c:pt>
                <c:pt idx="533">
                  <c:v>3499.25463867188</c:v>
                </c:pt>
                <c:pt idx="534">
                  <c:v>3532.9345703125005</c:v>
                </c:pt>
                <c:pt idx="535">
                  <c:v>3497.71484375</c:v>
                </c:pt>
                <c:pt idx="536">
                  <c:v>3299.9770507812505</c:v>
                </c:pt>
                <c:pt idx="537">
                  <c:v>3137.2080078125005</c:v>
                </c:pt>
                <c:pt idx="538">
                  <c:v>3210.2971191406205</c:v>
                </c:pt>
                <c:pt idx="539">
                  <c:v>3262.98681640625</c:v>
                </c:pt>
                <c:pt idx="540">
                  <c:v>3447.892578125</c:v>
                </c:pt>
                <c:pt idx="541">
                  <c:v>3505.1528320312505</c:v>
                </c:pt>
                <c:pt idx="542">
                  <c:v>3516.20483398438</c:v>
                </c:pt>
                <c:pt idx="543">
                  <c:v>3622.39282226562</c:v>
                </c:pt>
                <c:pt idx="544">
                  <c:v>3717.71484375</c:v>
                </c:pt>
                <c:pt idx="545">
                  <c:v>3766.3837890625</c:v>
                </c:pt>
                <c:pt idx="546">
                  <c:v>4066.2607421875</c:v>
                </c:pt>
                <c:pt idx="547">
                  <c:v>3922.19848632813</c:v>
                </c:pt>
                <c:pt idx="548">
                  <c:v>4004.66015625</c:v>
                </c:pt>
                <c:pt idx="549">
                  <c:v>3990.1796875</c:v>
                </c:pt>
                <c:pt idx="550">
                  <c:v>4045.51513671875</c:v>
                </c:pt>
                <c:pt idx="551">
                  <c:v>4128.56396484375</c:v>
                </c:pt>
                <c:pt idx="552">
                  <c:v>4209.259765625</c:v>
                </c:pt>
                <c:pt idx="553">
                  <c:v>4253.92626953125</c:v>
                </c:pt>
                <c:pt idx="554">
                  <c:v>4283.16259765625</c:v>
                </c:pt>
                <c:pt idx="555">
                  <c:v>4391.373046875</c:v>
                </c:pt>
                <c:pt idx="556">
                  <c:v>4433.779296875</c:v>
                </c:pt>
                <c:pt idx="557">
                  <c:v>4431.9072265625009</c:v>
                </c:pt>
                <c:pt idx="558">
                  <c:v>4562.3564453125</c:v>
                </c:pt>
                <c:pt idx="559">
                  <c:v>4564.19580078125</c:v>
                </c:pt>
                <c:pt idx="560">
                  <c:v>4584.0869140625</c:v>
                </c:pt>
                <c:pt idx="561">
                  <c:v>4694.46875</c:v>
                </c:pt>
                <c:pt idx="562">
                  <c:v>4911.68798828125</c:v>
                </c:pt>
                <c:pt idx="563">
                  <c:v>4992.03125</c:v>
                </c:pt>
                <c:pt idx="564">
                  <c:v>5225.77099609375</c:v>
                </c:pt>
                <c:pt idx="565">
                  <c:v>5297.3408203125</c:v>
                </c:pt>
                <c:pt idx="566">
                  <c:v>5299.3369140625</c:v>
                </c:pt>
                <c:pt idx="567">
                  <c:v>5376.712890625</c:v>
                </c:pt>
                <c:pt idx="568">
                  <c:v>5398.0458984375</c:v>
                </c:pt>
                <c:pt idx="569">
                  <c:v>5472.888671875</c:v>
                </c:pt>
                <c:pt idx="570">
                  <c:v>5569.7421875</c:v>
                </c:pt>
                <c:pt idx="571">
                  <c:v>5712.3779296875</c:v>
                </c:pt>
                <c:pt idx="572">
                  <c:v>5795.9443359375009</c:v>
                </c:pt>
                <c:pt idx="573">
                  <c:v>5757.2548828125</c:v>
                </c:pt>
                <c:pt idx="574">
                  <c:v>5984.5205078125</c:v>
                </c:pt>
                <c:pt idx="575">
                  <c:v>6060.216796875</c:v>
                </c:pt>
                <c:pt idx="576">
                  <c:v>6251.08203125</c:v>
                </c:pt>
                <c:pt idx="577">
                  <c:v>6379.4814453125009</c:v>
                </c:pt>
                <c:pt idx="578">
                  <c:v>6371.2705078125</c:v>
                </c:pt>
                <c:pt idx="579">
                  <c:v>6363.203125</c:v>
                </c:pt>
                <c:pt idx="580">
                  <c:v>6408.041015625</c:v>
                </c:pt>
                <c:pt idx="581">
                  <c:v>6281.2158203125</c:v>
                </c:pt>
                <c:pt idx="582">
                  <c:v>6256.2978515625</c:v>
                </c:pt>
                <c:pt idx="583">
                  <c:v>6207.4189453125</c:v>
                </c:pt>
                <c:pt idx="584">
                  <c:v>5930.48828125</c:v>
                </c:pt>
                <c:pt idx="585">
                  <c:v>6010.51171875</c:v>
                </c:pt>
                <c:pt idx="586">
                  <c:v>6002.7177734375</c:v>
                </c:pt>
                <c:pt idx="587">
                  <c:v>6082.86328125</c:v>
                </c:pt>
                <c:pt idx="588">
                  <c:v>6396.37060546875</c:v>
                </c:pt>
                <c:pt idx="589">
                  <c:v>6484.8759765625</c:v>
                </c:pt>
                <c:pt idx="590">
                  <c:v>6326.3564453125</c:v>
                </c:pt>
                <c:pt idx="591">
                  <c:v>6374.1728515625</c:v>
                </c:pt>
                <c:pt idx="592">
                  <c:v>6512.93408203125</c:v>
                </c:pt>
                <c:pt idx="593">
                  <c:v>6614.6933593750009</c:v>
                </c:pt>
                <c:pt idx="594">
                  <c:v>6662.2377929687509</c:v>
                </c:pt>
                <c:pt idx="595">
                  <c:v>6643.94970703125</c:v>
                </c:pt>
                <c:pt idx="596">
                  <c:v>6646.328125</c:v>
                </c:pt>
                <c:pt idx="597">
                  <c:v>6737.9833984375009</c:v>
                </c:pt>
                <c:pt idx="598">
                  <c:v>6731.86669921875</c:v>
                </c:pt>
                <c:pt idx="599">
                  <c:v>6781.8369140625</c:v>
                </c:pt>
                <c:pt idx="600">
                  <c:v>6766.88671875</c:v>
                </c:pt>
                <c:pt idx="601">
                  <c:v>6874.2626953125</c:v>
                </c:pt>
                <c:pt idx="602">
                  <c:v>6935.4775390625</c:v>
                </c:pt>
                <c:pt idx="603">
                  <c:v>6899.84765625</c:v>
                </c:pt>
                <c:pt idx="604">
                  <c:v>6954.66259765625</c:v>
                </c:pt>
                <c:pt idx="605">
                  <c:v>6977.4150390625</c:v>
                </c:pt>
                <c:pt idx="606">
                  <c:v>7001.08984375</c:v>
                </c:pt>
                <c:pt idx="607">
                  <c:v>7075.5068359375</c:v>
                </c:pt>
                <c:pt idx="608">
                  <c:v>7130.1420898437509</c:v>
                </c:pt>
                <c:pt idx="609">
                  <c:v>7172.80224609375</c:v>
                </c:pt>
                <c:pt idx="610">
                  <c:v>7187.4033203125009</c:v>
                </c:pt>
                <c:pt idx="611">
                  <c:v>7226.3676757812509</c:v>
                </c:pt>
                <c:pt idx="612">
                  <c:v>7360.435546875</c:v>
                </c:pt>
                <c:pt idx="613">
                  <c:v>7521.763671875</c:v>
                </c:pt>
                <c:pt idx="614">
                  <c:v>7556.77978515625</c:v>
                </c:pt>
                <c:pt idx="615">
                  <c:v>7577.78759765625</c:v>
                </c:pt>
                <c:pt idx="616">
                  <c:v>7509.58837890625</c:v>
                </c:pt>
                <c:pt idx="617">
                  <c:v>7547.759765625</c:v>
                </c:pt>
                <c:pt idx="618">
                  <c:v>7670.5205078125</c:v>
                </c:pt>
                <c:pt idx="619">
                  <c:v>7667.1171875</c:v>
                </c:pt>
                <c:pt idx="620">
                  <c:v>7583.0185546875</c:v>
                </c:pt>
                <c:pt idx="621">
                  <c:v>7633.8564453125</c:v>
                </c:pt>
                <c:pt idx="622">
                  <c:v>7615.4833984375009</c:v>
                </c:pt>
                <c:pt idx="623">
                  <c:v>7599.2275390625</c:v>
                </c:pt>
                <c:pt idx="624">
                  <c:v>7603.60498046875</c:v>
                </c:pt>
                <c:pt idx="625">
                  <c:v>7649.8110351562509</c:v>
                </c:pt>
                <c:pt idx="626">
                  <c:v>7644.97998046875</c:v>
                </c:pt>
                <c:pt idx="627">
                  <c:v>7536.9013671875009</c:v>
                </c:pt>
                <c:pt idx="628">
                  <c:v>7460.0029296875</c:v>
                </c:pt>
                <c:pt idx="629">
                  <c:v>7395.30859375</c:v>
                </c:pt>
                <c:pt idx="630">
                  <c:v>7324.40625</c:v>
                </c:pt>
                <c:pt idx="631">
                  <c:v>7300.4208984375</c:v>
                </c:pt>
                <c:pt idx="632">
                  <c:v>7188.5576171875</c:v>
                </c:pt>
                <c:pt idx="633">
                  <c:v>7155.5053710937509</c:v>
                </c:pt>
                <c:pt idx="634">
                  <c:v>7080.744140625</c:v>
                </c:pt>
                <c:pt idx="635">
                  <c:v>7047.740234375</c:v>
                </c:pt>
                <c:pt idx="636">
                  <c:v>6988.5278320312509</c:v>
                </c:pt>
                <c:pt idx="637">
                  <c:v>6915.77587890625</c:v>
                </c:pt>
                <c:pt idx="638">
                  <c:v>6849.92822265625</c:v>
                </c:pt>
                <c:pt idx="639">
                  <c:v>6828.50634765625</c:v>
                </c:pt>
                <c:pt idx="640">
                  <c:v>6720.7392578125009</c:v>
                </c:pt>
                <c:pt idx="641">
                  <c:v>6666.9638671875</c:v>
                </c:pt>
                <c:pt idx="642">
                  <c:v>6560.4140625</c:v>
                </c:pt>
                <c:pt idx="643">
                  <c:v>6620.470703125</c:v>
                </c:pt>
                <c:pt idx="644">
                  <c:v>6581.1503906250009</c:v>
                </c:pt>
                <c:pt idx="645">
                  <c:v>6512.68359375</c:v>
                </c:pt>
                <c:pt idx="646">
                  <c:v>6328.630859375</c:v>
                </c:pt>
                <c:pt idx="647">
                  <c:v>6315.44873046875</c:v>
                </c:pt>
                <c:pt idx="648">
                  <c:v>6312.310546875</c:v>
                </c:pt>
                <c:pt idx="649">
                  <c:v>6213.26953125</c:v>
                </c:pt>
                <c:pt idx="650">
                  <c:v>6144.6635742187509</c:v>
                </c:pt>
                <c:pt idx="651">
                  <c:v>6152.4072265625009</c:v>
                </c:pt>
                <c:pt idx="652">
                  <c:v>5990.8583984375</c:v>
                </c:pt>
                <c:pt idx="653">
                  <c:v>5929.2568359375</c:v>
                </c:pt>
                <c:pt idx="654">
                  <c:v>5932.3442382812509</c:v>
                </c:pt>
                <c:pt idx="655">
                  <c:v>5926.7890625</c:v>
                </c:pt>
                <c:pt idx="656">
                  <c:v>5823.9697265625</c:v>
                </c:pt>
                <c:pt idx="657">
                  <c:v>5726.90283203125</c:v>
                </c:pt>
                <c:pt idx="658">
                  <c:v>5711.8623046875</c:v>
                </c:pt>
                <c:pt idx="659">
                  <c:v>5707.1416015625</c:v>
                </c:pt>
                <c:pt idx="660">
                  <c:v>5769.720703125</c:v>
                </c:pt>
                <c:pt idx="661">
                  <c:v>5748.94921875</c:v>
                </c:pt>
                <c:pt idx="662">
                  <c:v>5785.08837890625</c:v>
                </c:pt>
                <c:pt idx="663">
                  <c:v>5710.27978515625</c:v>
                </c:pt>
                <c:pt idx="664">
                  <c:v>5511.0439453125</c:v>
                </c:pt>
                <c:pt idx="665">
                  <c:v>5613.2021484375</c:v>
                </c:pt>
                <c:pt idx="666">
                  <c:v>5660.64208984375</c:v>
                </c:pt>
                <c:pt idx="667">
                  <c:v>5613.412109375</c:v>
                </c:pt>
                <c:pt idx="668">
                  <c:v>5650.1943359375009</c:v>
                </c:pt>
                <c:pt idx="669">
                  <c:v>5642.52734375</c:v>
                </c:pt>
                <c:pt idx="670">
                  <c:v>5505.8681640625</c:v>
                </c:pt>
                <c:pt idx="671">
                  <c:v>5518.1611328125</c:v>
                </c:pt>
                <c:pt idx="672">
                  <c:v>5410.12451171875</c:v>
                </c:pt>
                <c:pt idx="673">
                  <c:v>5509.84814453125</c:v>
                </c:pt>
                <c:pt idx="674">
                  <c:v>5593.22802734375</c:v>
                </c:pt>
                <c:pt idx="675">
                  <c:v>5490.7719726562509</c:v>
                </c:pt>
                <c:pt idx="676">
                  <c:v>5575.23388671875</c:v>
                </c:pt>
                <c:pt idx="677">
                  <c:v>5506.09912109375</c:v>
                </c:pt>
                <c:pt idx="678">
                  <c:v>5520.4926757812509</c:v>
                </c:pt>
                <c:pt idx="679">
                  <c:v>5475.94384765625</c:v>
                </c:pt>
                <c:pt idx="680">
                  <c:v>5442.1591796875009</c:v>
                </c:pt>
                <c:pt idx="681">
                  <c:v>5458.36669921875</c:v>
                </c:pt>
                <c:pt idx="682">
                  <c:v>5588.0961914062509</c:v>
                </c:pt>
                <c:pt idx="683">
                  <c:v>5425.65625</c:v>
                </c:pt>
                <c:pt idx="684">
                  <c:v>5334.24755859375</c:v>
                </c:pt>
                <c:pt idx="685">
                  <c:v>5386.14892578125</c:v>
                </c:pt>
                <c:pt idx="686">
                  <c:v>5722.2260742187509</c:v>
                </c:pt>
                <c:pt idx="687">
                  <c:v>5562.6928710937509</c:v>
                </c:pt>
                <c:pt idx="688">
                  <c:v>5588.91748046875</c:v>
                </c:pt>
                <c:pt idx="689">
                  <c:v>5451.66259765625</c:v>
                </c:pt>
                <c:pt idx="690">
                  <c:v>5525.96826171875</c:v>
                </c:pt>
                <c:pt idx="691">
                  <c:v>5344.802734375</c:v>
                </c:pt>
                <c:pt idx="692">
                  <c:v>5335.4433593750009</c:v>
                </c:pt>
                <c:pt idx="693">
                  <c:v>5149.15625</c:v>
                </c:pt>
                <c:pt idx="694">
                  <c:v>5047.4052734375009</c:v>
                </c:pt>
                <c:pt idx="695">
                  <c:v>5030.08740234375</c:v>
                </c:pt>
                <c:pt idx="696">
                  <c:v>5006.8837890625</c:v>
                </c:pt>
                <c:pt idx="697">
                  <c:v>4911.8076171875</c:v>
                </c:pt>
                <c:pt idx="698">
                  <c:v>4917.1064453125</c:v>
                </c:pt>
                <c:pt idx="699">
                  <c:v>4723.2143554687509</c:v>
                </c:pt>
                <c:pt idx="700">
                  <c:v>4651.275390625</c:v>
                </c:pt>
                <c:pt idx="701">
                  <c:v>4656.095703125</c:v>
                </c:pt>
                <c:pt idx="702">
                  <c:v>4514.466796875</c:v>
                </c:pt>
                <c:pt idx="703">
                  <c:v>4624.1943359375009</c:v>
                </c:pt>
                <c:pt idx="704">
                  <c:v>4496.8017578125</c:v>
                </c:pt>
                <c:pt idx="705">
                  <c:v>4490.5283203125</c:v>
                </c:pt>
                <c:pt idx="706">
                  <c:v>4469.361328125</c:v>
                </c:pt>
                <c:pt idx="707">
                  <c:v>4472.1542968750009</c:v>
                </c:pt>
                <c:pt idx="708">
                  <c:v>4776.96484375</c:v>
                </c:pt>
                <c:pt idx="709">
                  <c:v>4773.05078125</c:v>
                </c:pt>
                <c:pt idx="710">
                  <c:v>4571.91748046875</c:v>
                </c:pt>
                <c:pt idx="711">
                  <c:v>4556.21044921875</c:v>
                </c:pt>
                <c:pt idx="712">
                  <c:v>4545.28076171875</c:v>
                </c:pt>
                <c:pt idx="713">
                  <c:v>4404.89453125</c:v>
                </c:pt>
                <c:pt idx="714">
                  <c:v>4308.4477539062509</c:v>
                </c:pt>
                <c:pt idx="715">
                  <c:v>4192.36669921875</c:v>
                </c:pt>
                <c:pt idx="716">
                  <c:v>4186.84619140625</c:v>
                </c:pt>
                <c:pt idx="717">
                  <c:v>4128.8359375</c:v>
                </c:pt>
                <c:pt idx="718">
                  <c:v>4106.18798828125</c:v>
                </c:pt>
                <c:pt idx="719">
                  <c:v>3934.638671875</c:v>
                </c:pt>
                <c:pt idx="720">
                  <c:v>3941.5217285156305</c:v>
                </c:pt>
                <c:pt idx="721">
                  <c:v>3898.9089355468705</c:v>
                </c:pt>
                <c:pt idx="722">
                  <c:v>3927.9150390625</c:v>
                </c:pt>
                <c:pt idx="723">
                  <c:v>4004.6665039062505</c:v>
                </c:pt>
                <c:pt idx="724">
                  <c:v>4323.72900390625</c:v>
                </c:pt>
                <c:pt idx="725">
                  <c:v>4340.4711914062509</c:v>
                </c:pt>
                <c:pt idx="726">
                  <c:v>4286.9692382812509</c:v>
                </c:pt>
                <c:pt idx="727">
                  <c:v>4037.087890625</c:v>
                </c:pt>
                <c:pt idx="728">
                  <c:v>3818.80517578125</c:v>
                </c:pt>
                <c:pt idx="729">
                  <c:v>3613.57080078125</c:v>
                </c:pt>
                <c:pt idx="730">
                  <c:v>3540.921875</c:v>
                </c:pt>
                <c:pt idx="731">
                  <c:v>3718.255859375</c:v>
                </c:pt>
                <c:pt idx="732">
                  <c:v>3635.0766601562505</c:v>
                </c:pt>
                <c:pt idx="733">
                  <c:v>3427.0080566406305</c:v>
                </c:pt>
                <c:pt idx="734">
                  <c:v>3378.2666015625</c:v>
                </c:pt>
                <c:pt idx="735">
                  <c:v>3461.271484375</c:v>
                </c:pt>
                <c:pt idx="736">
                  <c:v>3303.78198242188</c:v>
                </c:pt>
                <c:pt idx="737">
                  <c:v>3247.78369140625</c:v>
                </c:pt>
                <c:pt idx="738">
                  <c:v>3216.9296875</c:v>
                </c:pt>
                <c:pt idx="739">
                  <c:v>3050.3061523437505</c:v>
                </c:pt>
                <c:pt idx="740">
                  <c:v>2941.84887695313</c:v>
                </c:pt>
                <c:pt idx="741">
                  <c:v>2939.82446289063</c:v>
                </c:pt>
                <c:pt idx="742">
                  <c:v>2986.9765625</c:v>
                </c:pt>
                <c:pt idx="743">
                  <c:v>3045.41796875</c:v>
                </c:pt>
                <c:pt idx="744">
                  <c:v>2971.6630859375</c:v>
                </c:pt>
                <c:pt idx="745">
                  <c:v>2890.32470703125</c:v>
                </c:pt>
                <c:pt idx="746">
                  <c:v>2846.49536132812</c:v>
                </c:pt>
                <c:pt idx="747">
                  <c:v>2795.4326171875</c:v>
                </c:pt>
                <c:pt idx="748">
                  <c:v>2824.6943359375</c:v>
                </c:pt>
                <c:pt idx="749">
                  <c:v>2922.29638671875</c:v>
                </c:pt>
                <c:pt idx="750">
                  <c:v>2879.6096191406205</c:v>
                </c:pt>
                <c:pt idx="751">
                  <c:v>2849.8061523437505</c:v>
                </c:pt>
                <c:pt idx="752">
                  <c:v>2811.53271484375</c:v>
                </c:pt>
                <c:pt idx="753">
                  <c:v>2772.4174804687505</c:v>
                </c:pt>
                <c:pt idx="754">
                  <c:v>2763.05004882812</c:v>
                </c:pt>
                <c:pt idx="755">
                  <c:v>2757.736328125</c:v>
                </c:pt>
                <c:pt idx="756">
                  <c:v>2718.60571289062</c:v>
                </c:pt>
                <c:pt idx="757">
                  <c:v>2685.72412109375</c:v>
                </c:pt>
                <c:pt idx="758">
                  <c:v>2667.07568359375</c:v>
                </c:pt>
                <c:pt idx="759">
                  <c:v>2614.5986328125</c:v>
                </c:pt>
                <c:pt idx="760">
                  <c:v>2627.10546875</c:v>
                </c:pt>
                <c:pt idx="761">
                  <c:v>2459.01928710938</c:v>
                </c:pt>
                <c:pt idx="762">
                  <c:v>2258.6020507812505</c:v>
                </c:pt>
                <c:pt idx="763">
                  <c:v>2165.7016601562505</c:v>
                </c:pt>
                <c:pt idx="764">
                  <c:v>2165.33715820313</c:v>
                </c:pt>
                <c:pt idx="765">
                  <c:v>2187.3701171875</c:v>
                </c:pt>
                <c:pt idx="766">
                  <c:v>2168.36083984375</c:v>
                </c:pt>
                <c:pt idx="767">
                  <c:v>2169.0146484375</c:v>
                </c:pt>
                <c:pt idx="768">
                  <c:v>2264.0280761718705</c:v>
                </c:pt>
                <c:pt idx="769">
                  <c:v>2360.13256835937</c:v>
                </c:pt>
                <c:pt idx="770">
                  <c:v>2411.53662109375</c:v>
                </c:pt>
                <c:pt idx="771">
                  <c:v>2418.4536132812505</c:v>
                </c:pt>
                <c:pt idx="772">
                  <c:v>2432.55078125</c:v>
                </c:pt>
                <c:pt idx="773">
                  <c:v>2500.4775390625005</c:v>
                </c:pt>
                <c:pt idx="774">
                  <c:v>2476.466796875</c:v>
                </c:pt>
                <c:pt idx="775">
                  <c:v>2509.6064453125</c:v>
                </c:pt>
                <c:pt idx="776">
                  <c:v>2579.2207031250005</c:v>
                </c:pt>
                <c:pt idx="777">
                  <c:v>2534.4235839843805</c:v>
                </c:pt>
                <c:pt idx="778">
                  <c:v>2585.52734375</c:v>
                </c:pt>
                <c:pt idx="779">
                  <c:v>2601.1484375</c:v>
                </c:pt>
                <c:pt idx="780">
                  <c:v>2518.85327148437</c:v>
                </c:pt>
                <c:pt idx="781">
                  <c:v>2446.41943359375</c:v>
                </c:pt>
                <c:pt idx="782">
                  <c:v>2438.8032226562505</c:v>
                </c:pt>
                <c:pt idx="783">
                  <c:v>2510.9799804687505</c:v>
                </c:pt>
                <c:pt idx="784">
                  <c:v>2578.10375976563</c:v>
                </c:pt>
                <c:pt idx="785">
                  <c:v>2587.9943847656305</c:v>
                </c:pt>
                <c:pt idx="786">
                  <c:v>2653.6728515625</c:v>
                </c:pt>
                <c:pt idx="787">
                  <c:v>2827.31909179688</c:v>
                </c:pt>
                <c:pt idx="788">
                  <c:v>2827.64453125</c:v>
                </c:pt>
                <c:pt idx="789">
                  <c:v>2919.69409179687</c:v>
                </c:pt>
                <c:pt idx="790">
                  <c:v>2905.40795898438</c:v>
                </c:pt>
                <c:pt idx="791">
                  <c:v>2970.90502929688</c:v>
                </c:pt>
                <c:pt idx="792">
                  <c:v>2955.517578125</c:v>
                </c:pt>
                <c:pt idx="793">
                  <c:v>3061.7705078125</c:v>
                </c:pt>
                <c:pt idx="794">
                  <c:v>2981.1494140625</c:v>
                </c:pt>
                <c:pt idx="795">
                  <c:v>3164.52099609375</c:v>
                </c:pt>
                <c:pt idx="796">
                  <c:v>3235.8513183593805</c:v>
                </c:pt>
                <c:pt idx="797">
                  <c:v>3172.5588378906305</c:v>
                </c:pt>
                <c:pt idx="798">
                  <c:v>3114.44921875</c:v>
                </c:pt>
                <c:pt idx="799">
                  <c:v>3169.0053710937505</c:v>
                </c:pt>
                <c:pt idx="800">
                  <c:v>3457.4365234375005</c:v>
                </c:pt>
                <c:pt idx="801">
                  <c:v>3589.6572265625</c:v>
                </c:pt>
                <c:pt idx="802">
                  <c:v>3695.15966796875</c:v>
                </c:pt>
                <c:pt idx="803">
                  <c:v>3627.4052734375</c:v>
                </c:pt>
                <c:pt idx="804">
                  <c:v>3433.7939453125</c:v>
                </c:pt>
                <c:pt idx="805">
                  <c:v>3462.08447265625</c:v>
                </c:pt>
                <c:pt idx="806">
                  <c:v>3535.86328125</c:v>
                </c:pt>
                <c:pt idx="807">
                  <c:v>3548.89086914063</c:v>
                </c:pt>
                <c:pt idx="808">
                  <c:v>3565.2626953125</c:v>
                </c:pt>
                <c:pt idx="809">
                  <c:v>3590.6064453125</c:v>
                </c:pt>
                <c:pt idx="810">
                  <c:v>3632.751953125</c:v>
                </c:pt>
                <c:pt idx="811">
                  <c:v>3631.39331054687</c:v>
                </c:pt>
                <c:pt idx="812">
                  <c:v>3555.11694335937</c:v>
                </c:pt>
                <c:pt idx="813">
                  <c:v>3553.61694335937</c:v>
                </c:pt>
                <c:pt idx="814">
                  <c:v>3621.29638671875</c:v>
                </c:pt>
                <c:pt idx="815">
                  <c:v>3577.30859375</c:v>
                </c:pt>
                <c:pt idx="816">
                  <c:v>3668.296875</c:v>
                </c:pt>
                <c:pt idx="817">
                  <c:v>3783.13940429688</c:v>
                </c:pt>
                <c:pt idx="818">
                  <c:v>3740.66552734375</c:v>
                </c:pt>
                <c:pt idx="819">
                  <c:v>3697.634765625</c:v>
                </c:pt>
                <c:pt idx="820">
                  <c:v>3751.6552734375</c:v>
                </c:pt>
                <c:pt idx="821">
                  <c:v>3990.0708007812505</c:v>
                </c:pt>
                <c:pt idx="822">
                  <c:v>4004.6018066406205</c:v>
                </c:pt>
                <c:pt idx="823">
                  <c:v>3814.8549804687505</c:v>
                </c:pt>
                <c:pt idx="824">
                  <c:v>3834.2197265625</c:v>
                </c:pt>
                <c:pt idx="825">
                  <c:v>3878.6181640625</c:v>
                </c:pt>
                <c:pt idx="826">
                  <c:v>3776.3291015625</c:v>
                </c:pt>
                <c:pt idx="827">
                  <c:v>3656.85791015625</c:v>
                </c:pt>
                <c:pt idx="828">
                  <c:v>3625.8012695312505</c:v>
                </c:pt>
                <c:pt idx="829">
                  <c:v>3680.82202148438</c:v>
                </c:pt>
                <c:pt idx="830">
                  <c:v>3753.5556640625</c:v>
                </c:pt>
                <c:pt idx="831">
                  <c:v>3805.7326660156205</c:v>
                </c:pt>
                <c:pt idx="832">
                  <c:v>3847.6706542968705</c:v>
                </c:pt>
                <c:pt idx="833">
                  <c:v>3879.822265625</c:v>
                </c:pt>
                <c:pt idx="834">
                  <c:v>3900.4426269531305</c:v>
                </c:pt>
                <c:pt idx="835">
                  <c:v>3934.99291992187</c:v>
                </c:pt>
                <c:pt idx="836">
                  <c:v>4125.06982421875</c:v>
                </c:pt>
                <c:pt idx="837">
                  <c:v>4249.1064453125</c:v>
                </c:pt>
                <c:pt idx="838">
                  <c:v>4168.291015625</c:v>
                </c:pt>
                <c:pt idx="839">
                  <c:v>4218.5439453125</c:v>
                </c:pt>
                <c:pt idx="840">
                  <c:v>4211.6752929687509</c:v>
                </c:pt>
                <c:pt idx="841">
                  <c:v>4377.90380859375</c:v>
                </c:pt>
                <c:pt idx="842">
                  <c:v>4510.19140625</c:v>
                </c:pt>
                <c:pt idx="843">
                  <c:v>4472.203125</c:v>
                </c:pt>
                <c:pt idx="844">
                  <c:v>4597.58984375</c:v>
                </c:pt>
                <c:pt idx="845">
                  <c:v>4775.4775390625</c:v>
                </c:pt>
                <c:pt idx="846">
                  <c:v>5077.1591796875009</c:v>
                </c:pt>
                <c:pt idx="847">
                  <c:v>5200.6865234375</c:v>
                </c:pt>
                <c:pt idx="848">
                  <c:v>5464.0317382812509</c:v>
                </c:pt>
                <c:pt idx="849">
                  <c:v>5478.5625</c:v>
                </c:pt>
                <c:pt idx="850">
                  <c:v>5549.294921875</c:v>
                </c:pt>
                <c:pt idx="851">
                  <c:v>5645.59912109375</c:v>
                </c:pt>
                <c:pt idx="852">
                  <c:v>5723.73291015625</c:v>
                </c:pt>
                <c:pt idx="853">
                  <c:v>5879.9599609375</c:v>
                </c:pt>
                <c:pt idx="854">
                  <c:v>5830.87451171875</c:v>
                </c:pt>
                <c:pt idx="855">
                  <c:v>5834.71728515625</c:v>
                </c:pt>
                <c:pt idx="856">
                  <c:v>5876.71533203125</c:v>
                </c:pt>
                <c:pt idx="857">
                  <c:v>6084.775390625</c:v>
                </c:pt>
                <c:pt idx="858">
                  <c:v>6256.5673828125</c:v>
                </c:pt>
                <c:pt idx="859">
                  <c:v>6321.796875</c:v>
                </c:pt>
                <c:pt idx="860">
                  <c:v>6457.5166015625</c:v>
                </c:pt>
                <c:pt idx="861">
                  <c:v>6578.8349609375</c:v>
                </c:pt>
                <c:pt idx="862">
                  <c:v>6863.2485351562509</c:v>
                </c:pt>
                <c:pt idx="863">
                  <c:v>7011.69580078125</c:v>
                </c:pt>
                <c:pt idx="864">
                  <c:v>7284.9873046875009</c:v>
                </c:pt>
                <c:pt idx="865">
                  <c:v>7289.0903320312509</c:v>
                </c:pt>
                <c:pt idx="866">
                  <c:v>7155.8515625</c:v>
                </c:pt>
                <c:pt idx="867">
                  <c:v>7406.65625</c:v>
                </c:pt>
                <c:pt idx="868">
                  <c:v>7509.56005859375</c:v>
                </c:pt>
                <c:pt idx="869">
                  <c:v>7605.3603515625009</c:v>
                </c:pt>
                <c:pt idx="870">
                  <c:v>7648.4770507812509</c:v>
                </c:pt>
                <c:pt idx="871">
                  <c:v>7685.353515625</c:v>
                </c:pt>
                <c:pt idx="872">
                  <c:v>7866.3935546875</c:v>
                </c:pt>
                <c:pt idx="873">
                  <c:v>7975.6958008000001</c:v>
                </c:pt>
                <c:pt idx="874">
                  <c:v>8074.8793944999998</c:v>
                </c:pt>
                <c:pt idx="875">
                  <c:v>8100.0454102000003</c:v>
                </c:pt>
                <c:pt idx="876">
                  <c:v>8219.2763672000001</c:v>
                </c:pt>
                <c:pt idx="877">
                  <c:v>8472.1367188000004</c:v>
                </c:pt>
                <c:pt idx="878">
                  <c:v>8741.8730469000002</c:v>
                </c:pt>
                <c:pt idx="879">
                  <c:v>8869.5234375</c:v>
                </c:pt>
                <c:pt idx="880">
                  <c:v>9047.0117188000004</c:v>
                </c:pt>
                <c:pt idx="881">
                  <c:v>9218.6005858999997</c:v>
                </c:pt>
                <c:pt idx="882">
                  <c:v>9276.5976563000004</c:v>
                </c:pt>
                <c:pt idx="883">
                  <c:v>9495.5625</c:v>
                </c:pt>
                <c:pt idx="884">
                  <c:v>9779.9267577999999</c:v>
                </c:pt>
                <c:pt idx="885">
                  <c:v>9933.9853516000003</c:v>
                </c:pt>
                <c:pt idx="886">
                  <c:v>10095.705078000001</c:v>
                </c:pt>
                <c:pt idx="887">
                  <c:v>10182.519531</c:v>
                </c:pt>
                <c:pt idx="888">
                  <c:v>10313.908203000001</c:v>
                </c:pt>
                <c:pt idx="889">
                  <c:v>10416.307617</c:v>
                </c:pt>
                <c:pt idx="890">
                  <c:v>10576.126953000001</c:v>
                </c:pt>
                <c:pt idx="891">
                  <c:v>10483.930664</c:v>
                </c:pt>
                <c:pt idx="892">
                  <c:v>10459.372069999999</c:v>
                </c:pt>
                <c:pt idx="893">
                  <c:v>10552.466796999999</c:v>
                </c:pt>
                <c:pt idx="894">
                  <c:v>10603.528319999999</c:v>
                </c:pt>
                <c:pt idx="895">
                  <c:v>10616.990234000001</c:v>
                </c:pt>
                <c:pt idx="896">
                  <c:v>10549.551758</c:v>
                </c:pt>
                <c:pt idx="897">
                  <c:v>10566.325194999999</c:v>
                </c:pt>
                <c:pt idx="898">
                  <c:v>10646.978515999999</c:v>
                </c:pt>
                <c:pt idx="899">
                  <c:v>10583.844727</c:v>
                </c:pt>
                <c:pt idx="900">
                  <c:v>10655.278319999999</c:v>
                </c:pt>
                <c:pt idx="901">
                  <c:v>10646.534180000001</c:v>
                </c:pt>
                <c:pt idx="902">
                  <c:v>10711.890625</c:v>
                </c:pt>
                <c:pt idx="903">
                  <c:v>10699.181640999999</c:v>
                </c:pt>
                <c:pt idx="904">
                  <c:v>10780.84375</c:v>
                </c:pt>
                <c:pt idx="905">
                  <c:v>10861.802734000001</c:v>
                </c:pt>
                <c:pt idx="906">
                  <c:v>10862.805664</c:v>
                </c:pt>
                <c:pt idx="907">
                  <c:v>10816.987305000001</c:v>
                </c:pt>
                <c:pt idx="908">
                  <c:v>10910.195313</c:v>
                </c:pt>
                <c:pt idx="909">
                  <c:v>10940.167969</c:v>
                </c:pt>
                <c:pt idx="910">
                  <c:v>11013.690430000001</c:v>
                </c:pt>
                <c:pt idx="911">
                  <c:v>11040.977539</c:v>
                </c:pt>
                <c:pt idx="912">
                  <c:v>11047.122069999999</c:v>
                </c:pt>
                <c:pt idx="913">
                  <c:v>11059.118164</c:v>
                </c:pt>
                <c:pt idx="914">
                  <c:v>11003.642578000001</c:v>
                </c:pt>
                <c:pt idx="915">
                  <c:v>11029.107421999999</c:v>
                </c:pt>
                <c:pt idx="916">
                  <c:v>10994.489258</c:v>
                </c:pt>
                <c:pt idx="917">
                  <c:v>11014.542969</c:v>
                </c:pt>
                <c:pt idx="918">
                  <c:v>10993.880859000001</c:v>
                </c:pt>
                <c:pt idx="919">
                  <c:v>10966.205078000001</c:v>
                </c:pt>
                <c:pt idx="920">
                  <c:v>11004.965819999999</c:v>
                </c:pt>
                <c:pt idx="921">
                  <c:v>11052.424805000001</c:v>
                </c:pt>
                <c:pt idx="922">
                  <c:v>10985.487305000001</c:v>
                </c:pt>
                <c:pt idx="923">
                  <c:v>10980.863281</c:v>
                </c:pt>
                <c:pt idx="924">
                  <c:v>10928.981444999999</c:v>
                </c:pt>
                <c:pt idx="925">
                  <c:v>10933.362305000001</c:v>
                </c:pt>
                <c:pt idx="926">
                  <c:v>10871.123046999999</c:v>
                </c:pt>
                <c:pt idx="927">
                  <c:v>10796.041015999999</c:v>
                </c:pt>
                <c:pt idx="928">
                  <c:v>10830.074219</c:v>
                </c:pt>
                <c:pt idx="929">
                  <c:v>10799.440430000001</c:v>
                </c:pt>
                <c:pt idx="930">
                  <c:v>10738.409180000001</c:v>
                </c:pt>
                <c:pt idx="931">
                  <c:v>10846.489258</c:v>
                </c:pt>
                <c:pt idx="932">
                  <c:v>10882.810546999999</c:v>
                </c:pt>
                <c:pt idx="933">
                  <c:v>10901.376953000001</c:v>
                </c:pt>
                <c:pt idx="934">
                  <c:v>10791.882813</c:v>
                </c:pt>
                <c:pt idx="935">
                  <c:v>10514.804688</c:v>
                </c:pt>
                <c:pt idx="936">
                  <c:v>10648.159180000001</c:v>
                </c:pt>
                <c:pt idx="937">
                  <c:v>10604.267578000001</c:v>
                </c:pt>
                <c:pt idx="938">
                  <c:v>10591.408203000001</c:v>
                </c:pt>
                <c:pt idx="939">
                  <c:v>10525.575194999999</c:v>
                </c:pt>
                <c:pt idx="940">
                  <c:v>10523.314453000001</c:v>
                </c:pt>
                <c:pt idx="941">
                  <c:v>10274.895508</c:v>
                </c:pt>
                <c:pt idx="942">
                  <c:v>10104.845703000001</c:v>
                </c:pt>
                <c:pt idx="943">
                  <c:v>9959.0712891000003</c:v>
                </c:pt>
                <c:pt idx="944">
                  <c:v>9785.6181641000003</c:v>
                </c:pt>
                <c:pt idx="945">
                  <c:v>9593.1699219000002</c:v>
                </c:pt>
                <c:pt idx="946">
                  <c:v>9347.7949219000002</c:v>
                </c:pt>
                <c:pt idx="947">
                  <c:v>9454.4433594000002</c:v>
                </c:pt>
                <c:pt idx="948">
                  <c:v>9395.3378905999998</c:v>
                </c:pt>
                <c:pt idx="949">
                  <c:v>9193.6308594000002</c:v>
                </c:pt>
                <c:pt idx="950">
                  <c:v>9118.5771483999997</c:v>
                </c:pt>
                <c:pt idx="951">
                  <c:v>9098.5830077999999</c:v>
                </c:pt>
                <c:pt idx="952">
                  <c:v>9004.4472655999998</c:v>
                </c:pt>
                <c:pt idx="953">
                  <c:v>8910.4589844000002</c:v>
                </c:pt>
                <c:pt idx="954">
                  <c:v>8893.3564452999999</c:v>
                </c:pt>
                <c:pt idx="955">
                  <c:v>8808.6347655999998</c:v>
                </c:pt>
                <c:pt idx="956">
                  <c:v>8747.1162108999997</c:v>
                </c:pt>
                <c:pt idx="957">
                  <c:v>8483.9316405999998</c:v>
                </c:pt>
                <c:pt idx="958">
                  <c:v>8618.9111327999999</c:v>
                </c:pt>
                <c:pt idx="959">
                  <c:v>8575.8115233999997</c:v>
                </c:pt>
                <c:pt idx="960">
                  <c:v>8507.8632813000004</c:v>
                </c:pt>
                <c:pt idx="961">
                  <c:v>8464.9208983999997</c:v>
                </c:pt>
                <c:pt idx="962">
                  <c:v>8551.0644530999998</c:v>
                </c:pt>
                <c:pt idx="963">
                  <c:v>8554.9873047000001</c:v>
                </c:pt>
                <c:pt idx="964">
                  <c:v>8621.2255858999997</c:v>
                </c:pt>
                <c:pt idx="965">
                  <c:v>8587.3193358999997</c:v>
                </c:pt>
                <c:pt idx="966">
                  <c:v>8287.6142577999999</c:v>
                </c:pt>
                <c:pt idx="967">
                  <c:v>8265.7099608999997</c:v>
                </c:pt>
                <c:pt idx="968">
                  <c:v>8015.7456055000002</c:v>
                </c:pt>
                <c:pt idx="969">
                  <c:v>7937.6083983999997</c:v>
                </c:pt>
                <c:pt idx="970">
                  <c:v>7765.1679688000004</c:v>
                </c:pt>
                <c:pt idx="971">
                  <c:v>7603.2871094000002</c:v>
                </c:pt>
                <c:pt idx="972">
                  <c:v>7341.6137694999998</c:v>
                </c:pt>
                <c:pt idx="973">
                  <c:v>7167.7392577999999</c:v>
                </c:pt>
                <c:pt idx="974">
                  <c:v>7073.0620116999999</c:v>
                </c:pt>
                <c:pt idx="975">
                  <c:v>7012.0078125</c:v>
                </c:pt>
                <c:pt idx="976">
                  <c:v>6902.3676758000001</c:v>
                </c:pt>
                <c:pt idx="977">
                  <c:v>6771.4765625</c:v>
                </c:pt>
                <c:pt idx="978">
                  <c:v>6673.9282227000003</c:v>
                </c:pt>
                <c:pt idx="979">
                  <c:v>6641.3320313000004</c:v>
                </c:pt>
                <c:pt idx="980">
                  <c:v>6515.8701172000001</c:v>
                </c:pt>
                <c:pt idx="981">
                  <c:v>6353.671875</c:v>
                </c:pt>
                <c:pt idx="982">
                  <c:v>6271.6923827999999</c:v>
                </c:pt>
                <c:pt idx="983">
                  <c:v>6280.7734375</c:v>
                </c:pt>
                <c:pt idx="984">
                  <c:v>6139.6958008000001</c:v>
                </c:pt>
                <c:pt idx="985">
                  <c:v>6240.6962891000003</c:v>
                </c:pt>
                <c:pt idx="986">
                  <c:v>6384.046875</c:v>
                </c:pt>
                <c:pt idx="987">
                  <c:v>6222.1640625</c:v>
                </c:pt>
                <c:pt idx="988">
                  <c:v>6193.3896483999997</c:v>
                </c:pt>
                <c:pt idx="989">
                  <c:v>6134.6640625</c:v>
                </c:pt>
                <c:pt idx="990">
                  <c:v>6109.3779297000001</c:v>
                </c:pt>
                <c:pt idx="991">
                  <c:v>5987.1640625</c:v>
                </c:pt>
                <c:pt idx="992">
                  <c:v>5932.4765625</c:v>
                </c:pt>
                <c:pt idx="993">
                  <c:v>5987.8662108999997</c:v>
                </c:pt>
                <c:pt idx="994">
                  <c:v>6064.0068358999997</c:v>
                </c:pt>
                <c:pt idx="995">
                  <c:v>5866.1191405999998</c:v>
                </c:pt>
                <c:pt idx="996">
                  <c:v>5726.5317383000001</c:v>
                </c:pt>
                <c:pt idx="997">
                  <c:v>5490.9345702999999</c:v>
                </c:pt>
                <c:pt idx="998">
                  <c:v>5476.7465819999998</c:v>
                </c:pt>
                <c:pt idx="999">
                  <c:v>5245.1298827999999</c:v>
                </c:pt>
                <c:pt idx="1000">
                  <c:v>5141.9609375</c:v>
                </c:pt>
                <c:pt idx="1001">
                  <c:v>5004.6684569999998</c:v>
                </c:pt>
                <c:pt idx="1002">
                  <c:v>4926.3735352000003</c:v>
                </c:pt>
                <c:pt idx="1003">
                  <c:v>4914.8959961</c:v>
                </c:pt>
                <c:pt idx="1004">
                  <c:v>4904.4355469000002</c:v>
                </c:pt>
                <c:pt idx="1005">
                  <c:v>4956.1699219000002</c:v>
                </c:pt>
                <c:pt idx="1006">
                  <c:v>4955.7177733999997</c:v>
                </c:pt>
                <c:pt idx="1007">
                  <c:v>4815.9990233999997</c:v>
                </c:pt>
                <c:pt idx="1008">
                  <c:v>4723.0112305000002</c:v>
                </c:pt>
                <c:pt idx="1009">
                  <c:v>4962.8505858999997</c:v>
                </c:pt>
                <c:pt idx="1010">
                  <c:v>4903.4414063000004</c:v>
                </c:pt>
                <c:pt idx="1011">
                  <c:v>4897.9726563000004</c:v>
                </c:pt>
                <c:pt idx="1012">
                  <c:v>4744.8876952999999</c:v>
                </c:pt>
                <c:pt idx="1013">
                  <c:v>4680.9301758000001</c:v>
                </c:pt>
                <c:pt idx="1014">
                  <c:v>4634.4736327999999</c:v>
                </c:pt>
                <c:pt idx="1015">
                  <c:v>4541.7250977000003</c:v>
                </c:pt>
                <c:pt idx="1016">
                  <c:v>4492.1362305000002</c:v>
                </c:pt>
                <c:pt idx="1017">
                  <c:v>4366.6455077999999</c:v>
                </c:pt>
                <c:pt idx="1018">
                  <c:v>4501.9926758000001</c:v>
                </c:pt>
                <c:pt idx="1019">
                  <c:v>4371.0673827999999</c:v>
                </c:pt>
                <c:pt idx="1020">
                  <c:v>4224.9033202999999</c:v>
                </c:pt>
                <c:pt idx="1021">
                  <c:v>4137.4760741999999</c:v>
                </c:pt>
                <c:pt idx="1022">
                  <c:v>4260.7587891000003</c:v>
                </c:pt>
                <c:pt idx="1023">
                  <c:v>4332.7617188000004</c:v>
                </c:pt>
                <c:pt idx="1024">
                  <c:v>4178.0600586</c:v>
                </c:pt>
                <c:pt idx="1025">
                  <c:v>4009.3784179999998</c:v>
                </c:pt>
                <c:pt idx="1026">
                  <c:v>3916.5690918</c:v>
                </c:pt>
                <c:pt idx="1027">
                  <c:v>3938.0410155999998</c:v>
                </c:pt>
                <c:pt idx="1028">
                  <c:v>3809.6992187999999</c:v>
                </c:pt>
                <c:pt idx="1029">
                  <c:v>3723.9921875</c:v>
                </c:pt>
                <c:pt idx="1030">
                  <c:v>3669.4799804999998</c:v>
                </c:pt>
                <c:pt idx="1031">
                  <c:v>3515.8833008000001</c:v>
                </c:pt>
                <c:pt idx="1032">
                  <c:v>3520.4982909999999</c:v>
                </c:pt>
                <c:pt idx="1033">
                  <c:v>3410.2114258000001</c:v>
                </c:pt>
                <c:pt idx="1034">
                  <c:v>3375.3078612999998</c:v>
                </c:pt>
                <c:pt idx="1035">
                  <c:v>3423.3557129000001</c:v>
                </c:pt>
                <c:pt idx="1036">
                  <c:v>3305.5708008000001</c:v>
                </c:pt>
                <c:pt idx="1037">
                  <c:v>3252.4140625</c:v>
                </c:pt>
                <c:pt idx="1038">
                  <c:v>3157.5187987999998</c:v>
                </c:pt>
                <c:pt idx="1039">
                  <c:v>3252.4604491999999</c:v>
                </c:pt>
                <c:pt idx="1040">
                  <c:v>3181.7539062999999</c:v>
                </c:pt>
                <c:pt idx="1041">
                  <c:v>3086.2514648000001</c:v>
                </c:pt>
                <c:pt idx="1042">
                  <c:v>2910.59375</c:v>
                </c:pt>
                <c:pt idx="1043">
                  <c:v>2939.1284179999998</c:v>
                </c:pt>
                <c:pt idx="1044">
                  <c:v>2930.7973633000001</c:v>
                </c:pt>
                <c:pt idx="1045">
                  <c:v>2985.2324219000002</c:v>
                </c:pt>
                <c:pt idx="1046">
                  <c:v>2976.9338379000001</c:v>
                </c:pt>
                <c:pt idx="1047">
                  <c:v>3051.5048827999999</c:v>
                </c:pt>
                <c:pt idx="1048">
                  <c:v>3027.5859375</c:v>
                </c:pt>
                <c:pt idx="1049">
                  <c:v>3007.4750976999999</c:v>
                </c:pt>
                <c:pt idx="1050">
                  <c:v>2962.0852051000002</c:v>
                </c:pt>
                <c:pt idx="1051">
                  <c:v>2963.4047851999999</c:v>
                </c:pt>
                <c:pt idx="1052">
                  <c:v>2987.7695312999999</c:v>
                </c:pt>
                <c:pt idx="1053">
                  <c:v>3034.8359375</c:v>
                </c:pt>
                <c:pt idx="1054">
                  <c:v>3021.8923340000001</c:v>
                </c:pt>
                <c:pt idx="1055">
                  <c:v>2887.0588379000001</c:v>
                </c:pt>
                <c:pt idx="1056">
                  <c:v>2825.5878905999998</c:v>
                </c:pt>
                <c:pt idx="1057">
                  <c:v>2776.3239745999999</c:v>
                </c:pt>
                <c:pt idx="1058">
                  <c:v>2829.2778320000002</c:v>
                </c:pt>
                <c:pt idx="1059">
                  <c:v>2789.7744140999998</c:v>
                </c:pt>
                <c:pt idx="1060">
                  <c:v>2924.6755370999999</c:v>
                </c:pt>
                <c:pt idx="1061">
                  <c:v>2860.7954101999999</c:v>
                </c:pt>
                <c:pt idx="1062">
                  <c:v>2899.7270508000001</c:v>
                </c:pt>
                <c:pt idx="1063">
                  <c:v>2803.2416991999999</c:v>
                </c:pt>
                <c:pt idx="1064">
                  <c:v>2864.7773437999999</c:v>
                </c:pt>
                <c:pt idx="1065">
                  <c:v>2927.1596679999998</c:v>
                </c:pt>
                <c:pt idx="1066">
                  <c:v>3126.6147461</c:v>
                </c:pt>
                <c:pt idx="1067">
                  <c:v>3118.6926269999999</c:v>
                </c:pt>
                <c:pt idx="1068">
                  <c:v>3180.3623047000001</c:v>
                </c:pt>
                <c:pt idx="1069">
                  <c:v>3143.7788086</c:v>
                </c:pt>
                <c:pt idx="1070">
                  <c:v>3149.7583008000001</c:v>
                </c:pt>
                <c:pt idx="1071">
                  <c:v>3256.9714355000001</c:v>
                </c:pt>
                <c:pt idx="1072">
                  <c:v>3454.8447265999998</c:v>
                </c:pt>
                <c:pt idx="1073">
                  <c:v>3568.1557616999999</c:v>
                </c:pt>
                <c:pt idx="1074">
                  <c:v>3614.2041015999998</c:v>
                </c:pt>
                <c:pt idx="1075">
                  <c:v>3774.578125</c:v>
                </c:pt>
                <c:pt idx="1076">
                  <c:v>3848.2797851999999</c:v>
                </c:pt>
                <c:pt idx="1077">
                  <c:v>3671.4797362999998</c:v>
                </c:pt>
                <c:pt idx="1078">
                  <c:v>3685.8803711</c:v>
                </c:pt>
                <c:pt idx="1079">
                  <c:v>3649.7241211</c:v>
                </c:pt>
                <c:pt idx="1080">
                  <c:v>3817.2536620999999</c:v>
                </c:pt>
                <c:pt idx="1081">
                  <c:v>3869.3315429999998</c:v>
                </c:pt>
                <c:pt idx="1082">
                  <c:v>3827.6789551000002</c:v>
                </c:pt>
                <c:pt idx="1083">
                  <c:v>3789.4865722999998</c:v>
                </c:pt>
                <c:pt idx="1084">
                  <c:v>3814.1665039</c:v>
                </c:pt>
                <c:pt idx="1085">
                  <c:v>4031.1796875</c:v>
                </c:pt>
                <c:pt idx="1086">
                  <c:v>4022.8876952999999</c:v>
                </c:pt>
                <c:pt idx="1087">
                  <c:v>3997.2949219000002</c:v>
                </c:pt>
                <c:pt idx="1088">
                  <c:v>4088.9780273000001</c:v>
                </c:pt>
                <c:pt idx="1089">
                  <c:v>4043.2763672000001</c:v>
                </c:pt>
                <c:pt idx="1090">
                  <c:v>4233.3710938000004</c:v>
                </c:pt>
                <c:pt idx="1091">
                  <c:v>4393.8334961</c:v>
                </c:pt>
                <c:pt idx="1092">
                  <c:v>4427.5966797000001</c:v>
                </c:pt>
                <c:pt idx="1093">
                  <c:v>4363.7558594000002</c:v>
                </c:pt>
                <c:pt idx="1094">
                  <c:v>4396.1855469000002</c:v>
                </c:pt>
                <c:pt idx="1095">
                  <c:v>4371.3085938000004</c:v>
                </c:pt>
                <c:pt idx="1096">
                  <c:v>4420.4301758000001</c:v>
                </c:pt>
                <c:pt idx="1097">
                  <c:v>4575.7421875</c:v>
                </c:pt>
                <c:pt idx="1098">
                  <c:v>4614.390625</c:v>
                </c:pt>
                <c:pt idx="1099">
                  <c:v>4597.6992188000004</c:v>
                </c:pt>
                <c:pt idx="1100">
                  <c:v>4655.6269530999998</c:v>
                </c:pt>
                <c:pt idx="1101">
                  <c:v>4638.8476563000004</c:v>
                </c:pt>
                <c:pt idx="1102">
                  <c:v>4350.2026366999999</c:v>
                </c:pt>
                <c:pt idx="1103">
                  <c:v>4390.3530272999997</c:v>
                </c:pt>
                <c:pt idx="1104">
                  <c:v>4459.7124022999997</c:v>
                </c:pt>
                <c:pt idx="1105">
                  <c:v>4322.1362305000002</c:v>
                </c:pt>
                <c:pt idx="1106">
                  <c:v>4312.6259766000003</c:v>
                </c:pt>
                <c:pt idx="1107">
                  <c:v>4381.9130858999997</c:v>
                </c:pt>
                <c:pt idx="1108">
                  <c:v>4532.171875</c:v>
                </c:pt>
                <c:pt idx="1109">
                  <c:v>4407.9189452999999</c:v>
                </c:pt>
                <c:pt idx="1110">
                  <c:v>4510.5039063000004</c:v>
                </c:pt>
                <c:pt idx="1111">
                  <c:v>4636.2348633000001</c:v>
                </c:pt>
                <c:pt idx="1112">
                  <c:v>4686.1425780999998</c:v>
                </c:pt>
                <c:pt idx="1113">
                  <c:v>4763.6777344000002</c:v>
                </c:pt>
                <c:pt idx="1114">
                  <c:v>4666.5751952999999</c:v>
                </c:pt>
                <c:pt idx="1115">
                  <c:v>4634.9208983999997</c:v>
                </c:pt>
                <c:pt idx="1116">
                  <c:v>4602.4970702999999</c:v>
                </c:pt>
                <c:pt idx="1117">
                  <c:v>4476.6767577999999</c:v>
                </c:pt>
                <c:pt idx="1118">
                  <c:v>4405.4995116999999</c:v>
                </c:pt>
                <c:pt idx="1119">
                  <c:v>4473.7221680000002</c:v>
                </c:pt>
                <c:pt idx="1120">
                  <c:v>4554.7167969000002</c:v>
                </c:pt>
                <c:pt idx="1121">
                  <c:v>4498.3793944999998</c:v>
                </c:pt>
                <c:pt idx="1122">
                  <c:v>4625.3940430000002</c:v>
                </c:pt>
                <c:pt idx="1123">
                  <c:v>4691.5751952999999</c:v>
                </c:pt>
                <c:pt idx="1124">
                  <c:v>4963.4497069999998</c:v>
                </c:pt>
                <c:pt idx="1125">
                  <c:v>5049.1826172000001</c:v>
                </c:pt>
                <c:pt idx="1126">
                  <c:v>5022.7143555000002</c:v>
                </c:pt>
                <c:pt idx="1127">
                  <c:v>4897.4033202999999</c:v>
                </c:pt>
                <c:pt idx="1128">
                  <c:v>4911.0400391000003</c:v>
                </c:pt>
                <c:pt idx="1129">
                  <c:v>4839.6689452999999</c:v>
                </c:pt>
                <c:pt idx="1130">
                  <c:v>4672.6835938000004</c:v>
                </c:pt>
                <c:pt idx="1131">
                  <c:v>4755.2314452999999</c:v>
                </c:pt>
                <c:pt idx="1132">
                  <c:v>5081.7143555000002</c:v>
                </c:pt>
                <c:pt idx="1133">
                  <c:v>5387.7719727000003</c:v>
                </c:pt>
                <c:pt idx="1134">
                  <c:v>5560.9609375</c:v>
                </c:pt>
                <c:pt idx="1135">
                  <c:v>5689.3525391000003</c:v>
                </c:pt>
                <c:pt idx="1136">
                  <c:v>5847.4472655999998</c:v>
                </c:pt>
                <c:pt idx="1137">
                  <c:v>6017.4775391000003</c:v>
                </c:pt>
                <c:pt idx="1138">
                  <c:v>6107.1977539</c:v>
                </c:pt>
                <c:pt idx="1139">
                  <c:v>6326.0263672000001</c:v>
                </c:pt>
                <c:pt idx="1140">
                  <c:v>6151.4873047000001</c:v>
                </c:pt>
                <c:pt idx="1141">
                  <c:v>6218.7392577999999</c:v>
                </c:pt>
                <c:pt idx="1142">
                  <c:v>6120.2890625</c:v>
                </c:pt>
                <c:pt idx="1143">
                  <c:v>6162.9667969000002</c:v>
                </c:pt>
                <c:pt idx="1144">
                  <c:v>6136.7910155999998</c:v>
                </c:pt>
                <c:pt idx="1145">
                  <c:v>6064.328125</c:v>
                </c:pt>
                <c:pt idx="1146">
                  <c:v>6238.2412108999997</c:v>
                </c:pt>
                <c:pt idx="1147">
                  <c:v>6457.4790039</c:v>
                </c:pt>
                <c:pt idx="1148">
                  <c:v>6437.1474608999997</c:v>
                </c:pt>
                <c:pt idx="1149">
                  <c:v>6516.9213866999999</c:v>
                </c:pt>
                <c:pt idx="1150">
                  <c:v>6670.5883789</c:v>
                </c:pt>
                <c:pt idx="1151">
                  <c:v>6630.7407227000003</c:v>
                </c:pt>
                <c:pt idx="1152">
                  <c:v>6508.0751952999999</c:v>
                </c:pt>
                <c:pt idx="1153">
                  <c:v>6387.4892577999999</c:v>
                </c:pt>
                <c:pt idx="1154">
                  <c:v>6310.9731444999998</c:v>
                </c:pt>
                <c:pt idx="1155">
                  <c:v>6367.8041991999999</c:v>
                </c:pt>
                <c:pt idx="1156">
                  <c:v>6573.1860352000003</c:v>
                </c:pt>
                <c:pt idx="1157">
                  <c:v>6481.2070313000004</c:v>
                </c:pt>
                <c:pt idx="1158">
                  <c:v>6500.2270508000001</c:v>
                </c:pt>
                <c:pt idx="1159">
                  <c:v>6585.2700194999998</c:v>
                </c:pt>
                <c:pt idx="1160">
                  <c:v>6652.8066405999998</c:v>
                </c:pt>
                <c:pt idx="1161">
                  <c:v>6595.8427733999997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'Base Graphs'!$D$1</c:f>
              <c:strCache>
                <c:ptCount val="1"/>
                <c:pt idx="0">
                  <c:v>RTOLCAP</c:v>
                </c:pt>
              </c:strCache>
            </c:strRef>
          </c:tx>
          <c:spPr>
            <a:ln w="127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Graphs'!$A$2:$A$1163</c:f>
              <c:numCache>
                <c:formatCode>m/d/yyyy\ h:mm</c:formatCode>
                <c:ptCount val="1162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  <c:pt idx="873">
                  <c:v>43693</c:v>
                </c:pt>
                <c:pt idx="874">
                  <c:v>43693.003472222219</c:v>
                </c:pt>
                <c:pt idx="875">
                  <c:v>43693.006944444445</c:v>
                </c:pt>
                <c:pt idx="876">
                  <c:v>43693.010416666664</c:v>
                </c:pt>
                <c:pt idx="877">
                  <c:v>43693.013888888891</c:v>
                </c:pt>
                <c:pt idx="878">
                  <c:v>43693.017361111109</c:v>
                </c:pt>
                <c:pt idx="879">
                  <c:v>43693.020833333336</c:v>
                </c:pt>
                <c:pt idx="880">
                  <c:v>43693.024305555555</c:v>
                </c:pt>
                <c:pt idx="881">
                  <c:v>43693.027777777781</c:v>
                </c:pt>
                <c:pt idx="882">
                  <c:v>43693.03125</c:v>
                </c:pt>
                <c:pt idx="883">
                  <c:v>43693.034722222219</c:v>
                </c:pt>
                <c:pt idx="884">
                  <c:v>43693.038194444445</c:v>
                </c:pt>
                <c:pt idx="885">
                  <c:v>43693.041666666664</c:v>
                </c:pt>
                <c:pt idx="886">
                  <c:v>43693.045138888891</c:v>
                </c:pt>
                <c:pt idx="887">
                  <c:v>43693.048611111109</c:v>
                </c:pt>
                <c:pt idx="888">
                  <c:v>43693.052083333336</c:v>
                </c:pt>
                <c:pt idx="889">
                  <c:v>43693.055555555555</c:v>
                </c:pt>
                <c:pt idx="890">
                  <c:v>43693.059027777781</c:v>
                </c:pt>
                <c:pt idx="891">
                  <c:v>43693.0625</c:v>
                </c:pt>
                <c:pt idx="892">
                  <c:v>43693.065972222219</c:v>
                </c:pt>
                <c:pt idx="893">
                  <c:v>43693.069444444445</c:v>
                </c:pt>
                <c:pt idx="894">
                  <c:v>43693.072916666664</c:v>
                </c:pt>
                <c:pt idx="895">
                  <c:v>43693.076388888891</c:v>
                </c:pt>
                <c:pt idx="896">
                  <c:v>43693.079861111109</c:v>
                </c:pt>
                <c:pt idx="897">
                  <c:v>43693.083333333336</c:v>
                </c:pt>
                <c:pt idx="898">
                  <c:v>43693.086805555555</c:v>
                </c:pt>
                <c:pt idx="899">
                  <c:v>43693.090277777781</c:v>
                </c:pt>
                <c:pt idx="900">
                  <c:v>43693.09375</c:v>
                </c:pt>
                <c:pt idx="901">
                  <c:v>43693.097222222219</c:v>
                </c:pt>
                <c:pt idx="902">
                  <c:v>43693.100694444445</c:v>
                </c:pt>
                <c:pt idx="903">
                  <c:v>43693.104166666664</c:v>
                </c:pt>
                <c:pt idx="904">
                  <c:v>43693.107638888891</c:v>
                </c:pt>
                <c:pt idx="905">
                  <c:v>43693.111111111109</c:v>
                </c:pt>
                <c:pt idx="906">
                  <c:v>43693.114583333336</c:v>
                </c:pt>
                <c:pt idx="907">
                  <c:v>43693.118055555555</c:v>
                </c:pt>
                <c:pt idx="908">
                  <c:v>43693.121527777781</c:v>
                </c:pt>
                <c:pt idx="909">
                  <c:v>43693.125</c:v>
                </c:pt>
                <c:pt idx="910">
                  <c:v>43693.128472222219</c:v>
                </c:pt>
                <c:pt idx="911">
                  <c:v>43693.131944444445</c:v>
                </c:pt>
                <c:pt idx="912">
                  <c:v>43693.135416666664</c:v>
                </c:pt>
                <c:pt idx="913">
                  <c:v>43693.138888888891</c:v>
                </c:pt>
                <c:pt idx="914">
                  <c:v>43693.142361111109</c:v>
                </c:pt>
                <c:pt idx="915">
                  <c:v>43693.145833333336</c:v>
                </c:pt>
                <c:pt idx="916">
                  <c:v>43693.149305555555</c:v>
                </c:pt>
                <c:pt idx="917">
                  <c:v>43693.152777777781</c:v>
                </c:pt>
                <c:pt idx="918">
                  <c:v>43693.15625</c:v>
                </c:pt>
                <c:pt idx="919">
                  <c:v>43693.159722222219</c:v>
                </c:pt>
                <c:pt idx="920">
                  <c:v>43693.163194444445</c:v>
                </c:pt>
                <c:pt idx="921">
                  <c:v>43693.166666666664</c:v>
                </c:pt>
                <c:pt idx="922">
                  <c:v>43693.170138888891</c:v>
                </c:pt>
                <c:pt idx="923">
                  <c:v>43693.173611111109</c:v>
                </c:pt>
                <c:pt idx="924">
                  <c:v>43693.177083333336</c:v>
                </c:pt>
                <c:pt idx="925">
                  <c:v>43693.180555555555</c:v>
                </c:pt>
                <c:pt idx="926">
                  <c:v>43693.184027777781</c:v>
                </c:pt>
                <c:pt idx="927">
                  <c:v>43693.1875</c:v>
                </c:pt>
                <c:pt idx="928">
                  <c:v>43693.190972222219</c:v>
                </c:pt>
                <c:pt idx="929">
                  <c:v>43693.194444444445</c:v>
                </c:pt>
                <c:pt idx="930">
                  <c:v>43693.197916666664</c:v>
                </c:pt>
                <c:pt idx="931">
                  <c:v>43693.201388888891</c:v>
                </c:pt>
                <c:pt idx="932">
                  <c:v>43693.204861111109</c:v>
                </c:pt>
                <c:pt idx="933">
                  <c:v>43693.208333333336</c:v>
                </c:pt>
                <c:pt idx="934">
                  <c:v>43693.211805555555</c:v>
                </c:pt>
                <c:pt idx="935">
                  <c:v>43693.215277777781</c:v>
                </c:pt>
                <c:pt idx="936">
                  <c:v>43693.21875</c:v>
                </c:pt>
                <c:pt idx="937">
                  <c:v>43693.222222222219</c:v>
                </c:pt>
                <c:pt idx="938">
                  <c:v>43693.225694444445</c:v>
                </c:pt>
                <c:pt idx="939">
                  <c:v>43693.229166666664</c:v>
                </c:pt>
                <c:pt idx="940">
                  <c:v>43693.232638888891</c:v>
                </c:pt>
                <c:pt idx="941">
                  <c:v>43693.236111111109</c:v>
                </c:pt>
                <c:pt idx="942">
                  <c:v>43693.239583333336</c:v>
                </c:pt>
                <c:pt idx="943">
                  <c:v>43693.243055555555</c:v>
                </c:pt>
                <c:pt idx="944">
                  <c:v>43693.246527777781</c:v>
                </c:pt>
                <c:pt idx="945">
                  <c:v>43693.25</c:v>
                </c:pt>
                <c:pt idx="946">
                  <c:v>43693.253472222219</c:v>
                </c:pt>
                <c:pt idx="947">
                  <c:v>43693.256944444445</c:v>
                </c:pt>
                <c:pt idx="948">
                  <c:v>43693.260416666664</c:v>
                </c:pt>
                <c:pt idx="949">
                  <c:v>43693.263888888891</c:v>
                </c:pt>
                <c:pt idx="950">
                  <c:v>43693.267361111109</c:v>
                </c:pt>
                <c:pt idx="951">
                  <c:v>43693.270833333336</c:v>
                </c:pt>
                <c:pt idx="952">
                  <c:v>43693.274305555555</c:v>
                </c:pt>
                <c:pt idx="953">
                  <c:v>43693.277777777781</c:v>
                </c:pt>
                <c:pt idx="954">
                  <c:v>43693.28125</c:v>
                </c:pt>
                <c:pt idx="955">
                  <c:v>43693.284722222219</c:v>
                </c:pt>
                <c:pt idx="956">
                  <c:v>43693.288194444445</c:v>
                </c:pt>
                <c:pt idx="957">
                  <c:v>43693.291666666664</c:v>
                </c:pt>
                <c:pt idx="958">
                  <c:v>43693.295138888891</c:v>
                </c:pt>
                <c:pt idx="959">
                  <c:v>43693.298611111109</c:v>
                </c:pt>
                <c:pt idx="960">
                  <c:v>43693.302083333336</c:v>
                </c:pt>
                <c:pt idx="961">
                  <c:v>43693.305555555555</c:v>
                </c:pt>
                <c:pt idx="962">
                  <c:v>43693.309027777781</c:v>
                </c:pt>
                <c:pt idx="963">
                  <c:v>43693.3125</c:v>
                </c:pt>
                <c:pt idx="964">
                  <c:v>43693.315972222219</c:v>
                </c:pt>
                <c:pt idx="965">
                  <c:v>43693.319444444445</c:v>
                </c:pt>
                <c:pt idx="966">
                  <c:v>43693.322916666664</c:v>
                </c:pt>
                <c:pt idx="967">
                  <c:v>43693.326388888891</c:v>
                </c:pt>
                <c:pt idx="968">
                  <c:v>43693.329861111109</c:v>
                </c:pt>
                <c:pt idx="969">
                  <c:v>43693.333333333336</c:v>
                </c:pt>
                <c:pt idx="970">
                  <c:v>43693.336805555555</c:v>
                </c:pt>
                <c:pt idx="971">
                  <c:v>43693.340277777781</c:v>
                </c:pt>
                <c:pt idx="972">
                  <c:v>43693.34375</c:v>
                </c:pt>
                <c:pt idx="973">
                  <c:v>43693.347222222219</c:v>
                </c:pt>
                <c:pt idx="974">
                  <c:v>43693.350694444445</c:v>
                </c:pt>
                <c:pt idx="975">
                  <c:v>43693.354166666664</c:v>
                </c:pt>
                <c:pt idx="976">
                  <c:v>43693.357638888891</c:v>
                </c:pt>
                <c:pt idx="977">
                  <c:v>43693.361111111109</c:v>
                </c:pt>
                <c:pt idx="978">
                  <c:v>43693.364583333336</c:v>
                </c:pt>
                <c:pt idx="979">
                  <c:v>43693.368055555555</c:v>
                </c:pt>
                <c:pt idx="980">
                  <c:v>43693.371527777781</c:v>
                </c:pt>
                <c:pt idx="981">
                  <c:v>43693.375</c:v>
                </c:pt>
                <c:pt idx="982">
                  <c:v>43693.378472222219</c:v>
                </c:pt>
                <c:pt idx="983">
                  <c:v>43693.381944444445</c:v>
                </c:pt>
                <c:pt idx="984">
                  <c:v>43693.385416666664</c:v>
                </c:pt>
                <c:pt idx="985">
                  <c:v>43693.388888888891</c:v>
                </c:pt>
                <c:pt idx="986">
                  <c:v>43693.392361111109</c:v>
                </c:pt>
                <c:pt idx="987">
                  <c:v>43693.395833333336</c:v>
                </c:pt>
                <c:pt idx="988">
                  <c:v>43693.399305555555</c:v>
                </c:pt>
                <c:pt idx="989">
                  <c:v>43693.402777777781</c:v>
                </c:pt>
                <c:pt idx="990">
                  <c:v>43693.40625</c:v>
                </c:pt>
                <c:pt idx="991">
                  <c:v>43693.409722222219</c:v>
                </c:pt>
                <c:pt idx="992">
                  <c:v>43693.413194444445</c:v>
                </c:pt>
                <c:pt idx="993">
                  <c:v>43693.416666666664</c:v>
                </c:pt>
                <c:pt idx="994">
                  <c:v>43693.420138888891</c:v>
                </c:pt>
                <c:pt idx="995">
                  <c:v>43693.423611111109</c:v>
                </c:pt>
                <c:pt idx="996">
                  <c:v>43693.427083333336</c:v>
                </c:pt>
                <c:pt idx="997">
                  <c:v>43693.430555555555</c:v>
                </c:pt>
                <c:pt idx="998">
                  <c:v>43693.434027777781</c:v>
                </c:pt>
                <c:pt idx="999">
                  <c:v>43693.4375</c:v>
                </c:pt>
                <c:pt idx="1000">
                  <c:v>43693.440972222219</c:v>
                </c:pt>
                <c:pt idx="1001">
                  <c:v>43693.444444444445</c:v>
                </c:pt>
                <c:pt idx="1002">
                  <c:v>43693.447916666664</c:v>
                </c:pt>
                <c:pt idx="1003">
                  <c:v>43693.451388888891</c:v>
                </c:pt>
                <c:pt idx="1004">
                  <c:v>43693.454861111109</c:v>
                </c:pt>
                <c:pt idx="1005">
                  <c:v>43693.458333333336</c:v>
                </c:pt>
                <c:pt idx="1006">
                  <c:v>43693.461805555555</c:v>
                </c:pt>
                <c:pt idx="1007">
                  <c:v>43693.465277777781</c:v>
                </c:pt>
                <c:pt idx="1008">
                  <c:v>43693.46875</c:v>
                </c:pt>
                <c:pt idx="1009">
                  <c:v>43693.472222222219</c:v>
                </c:pt>
                <c:pt idx="1010">
                  <c:v>43693.475694444445</c:v>
                </c:pt>
                <c:pt idx="1011">
                  <c:v>43693.479166666664</c:v>
                </c:pt>
                <c:pt idx="1012">
                  <c:v>43693.482638888891</c:v>
                </c:pt>
                <c:pt idx="1013">
                  <c:v>43693.486111111109</c:v>
                </c:pt>
                <c:pt idx="1014">
                  <c:v>43693.489583333336</c:v>
                </c:pt>
                <c:pt idx="1015">
                  <c:v>43693.493055555555</c:v>
                </c:pt>
                <c:pt idx="1016">
                  <c:v>43693.496527777781</c:v>
                </c:pt>
                <c:pt idx="1017">
                  <c:v>43693.5</c:v>
                </c:pt>
                <c:pt idx="1018">
                  <c:v>43693.503472222219</c:v>
                </c:pt>
                <c:pt idx="1019">
                  <c:v>43693.506944444445</c:v>
                </c:pt>
                <c:pt idx="1020">
                  <c:v>43693.510416666664</c:v>
                </c:pt>
                <c:pt idx="1021">
                  <c:v>43693.513888888891</c:v>
                </c:pt>
                <c:pt idx="1022">
                  <c:v>43693.517361111109</c:v>
                </c:pt>
                <c:pt idx="1023">
                  <c:v>43693.520833333336</c:v>
                </c:pt>
                <c:pt idx="1024">
                  <c:v>43693.524305555555</c:v>
                </c:pt>
                <c:pt idx="1025">
                  <c:v>43693.527777777781</c:v>
                </c:pt>
                <c:pt idx="1026">
                  <c:v>43693.53125</c:v>
                </c:pt>
                <c:pt idx="1027">
                  <c:v>43693.534722222219</c:v>
                </c:pt>
                <c:pt idx="1028">
                  <c:v>43693.538194444445</c:v>
                </c:pt>
                <c:pt idx="1029">
                  <c:v>43693.541666666664</c:v>
                </c:pt>
                <c:pt idx="1030">
                  <c:v>43693.545138888891</c:v>
                </c:pt>
                <c:pt idx="1031">
                  <c:v>43693.548611111109</c:v>
                </c:pt>
                <c:pt idx="1032">
                  <c:v>43693.552083333336</c:v>
                </c:pt>
                <c:pt idx="1033">
                  <c:v>43693.555555555555</c:v>
                </c:pt>
                <c:pt idx="1034">
                  <c:v>43693.559027777781</c:v>
                </c:pt>
                <c:pt idx="1035">
                  <c:v>43693.5625</c:v>
                </c:pt>
                <c:pt idx="1036">
                  <c:v>43693.565972222219</c:v>
                </c:pt>
                <c:pt idx="1037">
                  <c:v>43693.569444444445</c:v>
                </c:pt>
                <c:pt idx="1038">
                  <c:v>43693.572916666664</c:v>
                </c:pt>
                <c:pt idx="1039">
                  <c:v>43693.576388888891</c:v>
                </c:pt>
                <c:pt idx="1040">
                  <c:v>43693.579861111109</c:v>
                </c:pt>
                <c:pt idx="1041">
                  <c:v>43693.583333333336</c:v>
                </c:pt>
                <c:pt idx="1042">
                  <c:v>43693.586805555555</c:v>
                </c:pt>
                <c:pt idx="1043">
                  <c:v>43693.590277777781</c:v>
                </c:pt>
                <c:pt idx="1044">
                  <c:v>43693.59375</c:v>
                </c:pt>
                <c:pt idx="1045">
                  <c:v>43693.597222222219</c:v>
                </c:pt>
                <c:pt idx="1046">
                  <c:v>43693.600694444445</c:v>
                </c:pt>
                <c:pt idx="1047">
                  <c:v>43693.604166666664</c:v>
                </c:pt>
                <c:pt idx="1048">
                  <c:v>43693.607638888891</c:v>
                </c:pt>
                <c:pt idx="1049">
                  <c:v>43693.611111111109</c:v>
                </c:pt>
                <c:pt idx="1050">
                  <c:v>43693.614583333336</c:v>
                </c:pt>
                <c:pt idx="1051">
                  <c:v>43693.618055555555</c:v>
                </c:pt>
                <c:pt idx="1052">
                  <c:v>43693.621527777781</c:v>
                </c:pt>
                <c:pt idx="1053">
                  <c:v>43693.625</c:v>
                </c:pt>
                <c:pt idx="1054">
                  <c:v>43693.628472222219</c:v>
                </c:pt>
                <c:pt idx="1055">
                  <c:v>43693.631944444445</c:v>
                </c:pt>
                <c:pt idx="1056">
                  <c:v>43693.635416666664</c:v>
                </c:pt>
                <c:pt idx="1057">
                  <c:v>43693.638888888891</c:v>
                </c:pt>
                <c:pt idx="1058">
                  <c:v>43693.642361111109</c:v>
                </c:pt>
                <c:pt idx="1059">
                  <c:v>43693.645833333336</c:v>
                </c:pt>
                <c:pt idx="1060">
                  <c:v>43693.649305555555</c:v>
                </c:pt>
                <c:pt idx="1061">
                  <c:v>43693.652777777781</c:v>
                </c:pt>
                <c:pt idx="1062">
                  <c:v>43693.65625</c:v>
                </c:pt>
                <c:pt idx="1063">
                  <c:v>43693.659722222219</c:v>
                </c:pt>
                <c:pt idx="1064">
                  <c:v>43693.663194444445</c:v>
                </c:pt>
                <c:pt idx="1065">
                  <c:v>43693.666666666664</c:v>
                </c:pt>
                <c:pt idx="1066">
                  <c:v>43693.670138888891</c:v>
                </c:pt>
                <c:pt idx="1067">
                  <c:v>43693.673611111109</c:v>
                </c:pt>
                <c:pt idx="1068">
                  <c:v>43693.677083333336</c:v>
                </c:pt>
                <c:pt idx="1069">
                  <c:v>43693.680555555555</c:v>
                </c:pt>
                <c:pt idx="1070">
                  <c:v>43693.684027777781</c:v>
                </c:pt>
                <c:pt idx="1071">
                  <c:v>43693.6875</c:v>
                </c:pt>
                <c:pt idx="1072">
                  <c:v>43693.690972222219</c:v>
                </c:pt>
                <c:pt idx="1073">
                  <c:v>43693.694444444445</c:v>
                </c:pt>
                <c:pt idx="1074">
                  <c:v>43693.697916666664</c:v>
                </c:pt>
                <c:pt idx="1075">
                  <c:v>43693.701388888891</c:v>
                </c:pt>
                <c:pt idx="1076">
                  <c:v>43693.704861111109</c:v>
                </c:pt>
                <c:pt idx="1077">
                  <c:v>43693.708333333336</c:v>
                </c:pt>
                <c:pt idx="1078">
                  <c:v>43693.711805555555</c:v>
                </c:pt>
                <c:pt idx="1079">
                  <c:v>43693.715277777781</c:v>
                </c:pt>
                <c:pt idx="1080">
                  <c:v>43693.71875</c:v>
                </c:pt>
                <c:pt idx="1081">
                  <c:v>43693.722222222219</c:v>
                </c:pt>
                <c:pt idx="1082">
                  <c:v>43693.725694444445</c:v>
                </c:pt>
                <c:pt idx="1083">
                  <c:v>43693.729166666664</c:v>
                </c:pt>
                <c:pt idx="1084">
                  <c:v>43693.732638888891</c:v>
                </c:pt>
                <c:pt idx="1085">
                  <c:v>43693.736111111109</c:v>
                </c:pt>
                <c:pt idx="1086">
                  <c:v>43693.739583333336</c:v>
                </c:pt>
                <c:pt idx="1087">
                  <c:v>43693.743055555555</c:v>
                </c:pt>
                <c:pt idx="1088">
                  <c:v>43693.746527777781</c:v>
                </c:pt>
                <c:pt idx="1089">
                  <c:v>43693.75</c:v>
                </c:pt>
                <c:pt idx="1090">
                  <c:v>43693.753472222219</c:v>
                </c:pt>
                <c:pt idx="1091">
                  <c:v>43693.756944444445</c:v>
                </c:pt>
                <c:pt idx="1092">
                  <c:v>43693.760416666664</c:v>
                </c:pt>
                <c:pt idx="1093">
                  <c:v>43693.763888888891</c:v>
                </c:pt>
                <c:pt idx="1094">
                  <c:v>43693.767361111109</c:v>
                </c:pt>
                <c:pt idx="1095">
                  <c:v>43693.770833333336</c:v>
                </c:pt>
                <c:pt idx="1096">
                  <c:v>43693.774305555555</c:v>
                </c:pt>
                <c:pt idx="1097">
                  <c:v>43693.777777777781</c:v>
                </c:pt>
                <c:pt idx="1098">
                  <c:v>43693.78125</c:v>
                </c:pt>
                <c:pt idx="1099">
                  <c:v>43693.784722222219</c:v>
                </c:pt>
                <c:pt idx="1100">
                  <c:v>43693.788194444445</c:v>
                </c:pt>
                <c:pt idx="1101">
                  <c:v>43693.791666666664</c:v>
                </c:pt>
                <c:pt idx="1102">
                  <c:v>43693.795138888891</c:v>
                </c:pt>
                <c:pt idx="1103">
                  <c:v>43693.798611111109</c:v>
                </c:pt>
                <c:pt idx="1104">
                  <c:v>43693.802083333336</c:v>
                </c:pt>
                <c:pt idx="1105">
                  <c:v>43693.805555555555</c:v>
                </c:pt>
                <c:pt idx="1106">
                  <c:v>43693.809027777781</c:v>
                </c:pt>
                <c:pt idx="1107">
                  <c:v>43693.8125</c:v>
                </c:pt>
                <c:pt idx="1108">
                  <c:v>43693.815972222219</c:v>
                </c:pt>
                <c:pt idx="1109">
                  <c:v>43693.819444444445</c:v>
                </c:pt>
                <c:pt idx="1110">
                  <c:v>43693.822916666664</c:v>
                </c:pt>
                <c:pt idx="1111">
                  <c:v>43693.826388888891</c:v>
                </c:pt>
                <c:pt idx="1112">
                  <c:v>43693.829861111109</c:v>
                </c:pt>
                <c:pt idx="1113">
                  <c:v>43693.833333333336</c:v>
                </c:pt>
                <c:pt idx="1114">
                  <c:v>43693.836805555555</c:v>
                </c:pt>
                <c:pt idx="1115">
                  <c:v>43693.840277777781</c:v>
                </c:pt>
                <c:pt idx="1116">
                  <c:v>43693.84097222222</c:v>
                </c:pt>
                <c:pt idx="1117">
                  <c:v>43693.84375</c:v>
                </c:pt>
                <c:pt idx="1118">
                  <c:v>43693.847222222219</c:v>
                </c:pt>
                <c:pt idx="1119">
                  <c:v>43693.850694444445</c:v>
                </c:pt>
                <c:pt idx="1120">
                  <c:v>43693.854166666664</c:v>
                </c:pt>
                <c:pt idx="1121">
                  <c:v>43693.857638888891</c:v>
                </c:pt>
                <c:pt idx="1122">
                  <c:v>43693.861111111109</c:v>
                </c:pt>
                <c:pt idx="1123">
                  <c:v>43693.864583333336</c:v>
                </c:pt>
                <c:pt idx="1124">
                  <c:v>43693.868055555555</c:v>
                </c:pt>
                <c:pt idx="1125">
                  <c:v>43693.871527777781</c:v>
                </c:pt>
                <c:pt idx="1126">
                  <c:v>43693.875</c:v>
                </c:pt>
                <c:pt idx="1127">
                  <c:v>43693.878472222219</c:v>
                </c:pt>
                <c:pt idx="1128">
                  <c:v>43693.881944444445</c:v>
                </c:pt>
                <c:pt idx="1129">
                  <c:v>43693.885416666664</c:v>
                </c:pt>
                <c:pt idx="1130">
                  <c:v>43693.888888888891</c:v>
                </c:pt>
                <c:pt idx="1131">
                  <c:v>43693.892361111109</c:v>
                </c:pt>
                <c:pt idx="1132">
                  <c:v>43693.895833333336</c:v>
                </c:pt>
                <c:pt idx="1133">
                  <c:v>43693.899305555555</c:v>
                </c:pt>
                <c:pt idx="1134">
                  <c:v>43693.902777777781</c:v>
                </c:pt>
                <c:pt idx="1135">
                  <c:v>43693.90625</c:v>
                </c:pt>
                <c:pt idx="1136">
                  <c:v>43693.909722222219</c:v>
                </c:pt>
                <c:pt idx="1137">
                  <c:v>43693.913194444445</c:v>
                </c:pt>
                <c:pt idx="1138">
                  <c:v>43693.916666666664</c:v>
                </c:pt>
                <c:pt idx="1139">
                  <c:v>43693.920138888891</c:v>
                </c:pt>
                <c:pt idx="1140">
                  <c:v>43693.923611111109</c:v>
                </c:pt>
                <c:pt idx="1141">
                  <c:v>43693.927083333336</c:v>
                </c:pt>
                <c:pt idx="1142">
                  <c:v>43693.930555555555</c:v>
                </c:pt>
                <c:pt idx="1143">
                  <c:v>43693.934027777781</c:v>
                </c:pt>
                <c:pt idx="1144">
                  <c:v>43693.9375</c:v>
                </c:pt>
                <c:pt idx="1145">
                  <c:v>43693.940972222219</c:v>
                </c:pt>
                <c:pt idx="1146">
                  <c:v>43693.944444444445</c:v>
                </c:pt>
                <c:pt idx="1147">
                  <c:v>43693.947916666664</c:v>
                </c:pt>
                <c:pt idx="1148">
                  <c:v>43693.951388888891</c:v>
                </c:pt>
                <c:pt idx="1149">
                  <c:v>43693.954861111109</c:v>
                </c:pt>
                <c:pt idx="1150">
                  <c:v>43693.958333333336</c:v>
                </c:pt>
                <c:pt idx="1151">
                  <c:v>43693.961805555555</c:v>
                </c:pt>
                <c:pt idx="1152">
                  <c:v>43693.965277777781</c:v>
                </c:pt>
                <c:pt idx="1153">
                  <c:v>43693.96875</c:v>
                </c:pt>
                <c:pt idx="1154">
                  <c:v>43693.972222222219</c:v>
                </c:pt>
                <c:pt idx="1155">
                  <c:v>43693.975694444445</c:v>
                </c:pt>
                <c:pt idx="1156">
                  <c:v>43693.979166666664</c:v>
                </c:pt>
                <c:pt idx="1157">
                  <c:v>43693.982638888891</c:v>
                </c:pt>
                <c:pt idx="1158">
                  <c:v>43693.986111111109</c:v>
                </c:pt>
                <c:pt idx="1159">
                  <c:v>43693.989583333336</c:v>
                </c:pt>
                <c:pt idx="1160">
                  <c:v>43693.993055555555</c:v>
                </c:pt>
                <c:pt idx="1161">
                  <c:v>43693.996527777781</c:v>
                </c:pt>
              </c:numCache>
            </c:numRef>
          </c:xVal>
          <c:yVal>
            <c:numRef>
              <c:f>'Base Graphs'!$D$2:$D$1163</c:f>
              <c:numCache>
                <c:formatCode>General</c:formatCode>
                <c:ptCount val="1162"/>
                <c:pt idx="0">
                  <c:v>21895.521484375</c:v>
                </c:pt>
                <c:pt idx="1">
                  <c:v>21742.07421875</c:v>
                </c:pt>
                <c:pt idx="2">
                  <c:v>21477.287109375</c:v>
                </c:pt>
                <c:pt idx="3">
                  <c:v>21902.263671875004</c:v>
                </c:pt>
                <c:pt idx="4">
                  <c:v>22269.74609375</c:v>
                </c:pt>
                <c:pt idx="5">
                  <c:v>22611.19140625</c:v>
                </c:pt>
                <c:pt idx="6">
                  <c:v>22839.0078125</c:v>
                </c:pt>
                <c:pt idx="7">
                  <c:v>22921.13671875</c:v>
                </c:pt>
                <c:pt idx="8">
                  <c:v>23321.701171875</c:v>
                </c:pt>
                <c:pt idx="9">
                  <c:v>23285.650390625</c:v>
                </c:pt>
                <c:pt idx="10">
                  <c:v>23033.337890625</c:v>
                </c:pt>
                <c:pt idx="11">
                  <c:v>23256.31640625</c:v>
                </c:pt>
                <c:pt idx="12">
                  <c:v>23087.939453125</c:v>
                </c:pt>
                <c:pt idx="13">
                  <c:v>23144.9140625</c:v>
                </c:pt>
                <c:pt idx="14">
                  <c:v>23052.345703125</c:v>
                </c:pt>
                <c:pt idx="15">
                  <c:v>23605.1953125</c:v>
                </c:pt>
                <c:pt idx="16">
                  <c:v>23329.189453125</c:v>
                </c:pt>
                <c:pt idx="17">
                  <c:v>23597.08984375</c:v>
                </c:pt>
                <c:pt idx="18">
                  <c:v>23845.876953125</c:v>
                </c:pt>
                <c:pt idx="19">
                  <c:v>24072.90234375</c:v>
                </c:pt>
                <c:pt idx="20">
                  <c:v>23984.392578125</c:v>
                </c:pt>
                <c:pt idx="21">
                  <c:v>24096.41015625</c:v>
                </c:pt>
                <c:pt idx="22">
                  <c:v>24744.8203125</c:v>
                </c:pt>
                <c:pt idx="23">
                  <c:v>24262.2890625</c:v>
                </c:pt>
                <c:pt idx="24">
                  <c:v>24707.916015625</c:v>
                </c:pt>
                <c:pt idx="25">
                  <c:v>24809.1640625</c:v>
                </c:pt>
                <c:pt idx="26">
                  <c:v>24953.490234375</c:v>
                </c:pt>
                <c:pt idx="27">
                  <c:v>24002.90625</c:v>
                </c:pt>
                <c:pt idx="28">
                  <c:v>24567.435546875</c:v>
                </c:pt>
                <c:pt idx="29">
                  <c:v>24544.712890625</c:v>
                </c:pt>
                <c:pt idx="30">
                  <c:v>24660.48046875</c:v>
                </c:pt>
                <c:pt idx="31">
                  <c:v>24597.857421875004</c:v>
                </c:pt>
                <c:pt idx="32">
                  <c:v>24680.09375</c:v>
                </c:pt>
                <c:pt idx="33">
                  <c:v>24509.548828125</c:v>
                </c:pt>
                <c:pt idx="34">
                  <c:v>24449.3671875</c:v>
                </c:pt>
                <c:pt idx="35">
                  <c:v>24455.912109375</c:v>
                </c:pt>
                <c:pt idx="36">
                  <c:v>24299.43359375</c:v>
                </c:pt>
                <c:pt idx="37">
                  <c:v>24644.4921875</c:v>
                </c:pt>
                <c:pt idx="38">
                  <c:v>24733.595703125</c:v>
                </c:pt>
                <c:pt idx="39">
                  <c:v>24627.509765625</c:v>
                </c:pt>
                <c:pt idx="40">
                  <c:v>24798.416015625</c:v>
                </c:pt>
                <c:pt idx="41">
                  <c:v>24716.88671875</c:v>
                </c:pt>
                <c:pt idx="42">
                  <c:v>24717.828125</c:v>
                </c:pt>
                <c:pt idx="43">
                  <c:v>24113.28125</c:v>
                </c:pt>
                <c:pt idx="44">
                  <c:v>24018.9453125</c:v>
                </c:pt>
                <c:pt idx="45">
                  <c:v>24116.08984375</c:v>
                </c:pt>
                <c:pt idx="46">
                  <c:v>23996.2265625</c:v>
                </c:pt>
                <c:pt idx="47">
                  <c:v>23920.82421875</c:v>
                </c:pt>
                <c:pt idx="48">
                  <c:v>24274.048828125</c:v>
                </c:pt>
                <c:pt idx="49">
                  <c:v>24170.03125</c:v>
                </c:pt>
                <c:pt idx="50">
                  <c:v>23996.20703125</c:v>
                </c:pt>
                <c:pt idx="51">
                  <c:v>23362.388671875</c:v>
                </c:pt>
                <c:pt idx="52">
                  <c:v>23374.21875</c:v>
                </c:pt>
                <c:pt idx="53">
                  <c:v>23334.123046875</c:v>
                </c:pt>
                <c:pt idx="54">
                  <c:v>22643.095703125</c:v>
                </c:pt>
                <c:pt idx="55">
                  <c:v>22802.904296875</c:v>
                </c:pt>
                <c:pt idx="56">
                  <c:v>22672.859375</c:v>
                </c:pt>
                <c:pt idx="57">
                  <c:v>22754.119140625</c:v>
                </c:pt>
                <c:pt idx="58">
                  <c:v>22798.396484375</c:v>
                </c:pt>
                <c:pt idx="59">
                  <c:v>22918.419921875</c:v>
                </c:pt>
                <c:pt idx="60">
                  <c:v>23719.673828125004</c:v>
                </c:pt>
                <c:pt idx="61">
                  <c:v>23502.20703125</c:v>
                </c:pt>
                <c:pt idx="62">
                  <c:v>22956.384765625</c:v>
                </c:pt>
                <c:pt idx="63">
                  <c:v>22854.720703125</c:v>
                </c:pt>
                <c:pt idx="64">
                  <c:v>22851.505859375</c:v>
                </c:pt>
                <c:pt idx="65">
                  <c:v>22438.466796875</c:v>
                </c:pt>
                <c:pt idx="66">
                  <c:v>21992.81640625</c:v>
                </c:pt>
                <c:pt idx="67">
                  <c:v>21548.826171875</c:v>
                </c:pt>
                <c:pt idx="68">
                  <c:v>21182.580078125</c:v>
                </c:pt>
                <c:pt idx="69">
                  <c:v>21233.50390625</c:v>
                </c:pt>
                <c:pt idx="70">
                  <c:v>21073.404296875</c:v>
                </c:pt>
                <c:pt idx="71">
                  <c:v>20737.6953125</c:v>
                </c:pt>
                <c:pt idx="72">
                  <c:v>19880.34765625</c:v>
                </c:pt>
                <c:pt idx="73">
                  <c:v>19606.900390625</c:v>
                </c:pt>
                <c:pt idx="74">
                  <c:v>19113.212890625</c:v>
                </c:pt>
                <c:pt idx="75">
                  <c:v>18931.337890625</c:v>
                </c:pt>
                <c:pt idx="76">
                  <c:v>18670.884765625</c:v>
                </c:pt>
                <c:pt idx="77">
                  <c:v>18659.806640625</c:v>
                </c:pt>
                <c:pt idx="78">
                  <c:v>18547.6796875</c:v>
                </c:pt>
                <c:pt idx="79">
                  <c:v>18386.607421875004</c:v>
                </c:pt>
                <c:pt idx="80">
                  <c:v>18254.177734375004</c:v>
                </c:pt>
                <c:pt idx="81">
                  <c:v>18225.181640625</c:v>
                </c:pt>
                <c:pt idx="82">
                  <c:v>18183.583984375</c:v>
                </c:pt>
                <c:pt idx="83">
                  <c:v>18296.904296875</c:v>
                </c:pt>
                <c:pt idx="84">
                  <c:v>18461.90625</c:v>
                </c:pt>
                <c:pt idx="85">
                  <c:v>18375.46875</c:v>
                </c:pt>
                <c:pt idx="86">
                  <c:v>17910.84765625</c:v>
                </c:pt>
                <c:pt idx="87">
                  <c:v>17767.4453125</c:v>
                </c:pt>
                <c:pt idx="88">
                  <c:v>17526.984375</c:v>
                </c:pt>
                <c:pt idx="89">
                  <c:v>17384.220703125</c:v>
                </c:pt>
                <c:pt idx="90">
                  <c:v>17057.185546875</c:v>
                </c:pt>
                <c:pt idx="91">
                  <c:v>16613.6328125</c:v>
                </c:pt>
                <c:pt idx="92">
                  <c:v>16786.38671875</c:v>
                </c:pt>
                <c:pt idx="93">
                  <c:v>16478.6875</c:v>
                </c:pt>
                <c:pt idx="94">
                  <c:v>15827.5068359375</c:v>
                </c:pt>
                <c:pt idx="95">
                  <c:v>15457.8173828125</c:v>
                </c:pt>
                <c:pt idx="96">
                  <c:v>15384.0693359375</c:v>
                </c:pt>
                <c:pt idx="97">
                  <c:v>14404.888671875002</c:v>
                </c:pt>
                <c:pt idx="98">
                  <c:v>14035.9951171875</c:v>
                </c:pt>
                <c:pt idx="99">
                  <c:v>14164.051757812502</c:v>
                </c:pt>
                <c:pt idx="100">
                  <c:v>14032.8759765625</c:v>
                </c:pt>
                <c:pt idx="101">
                  <c:v>13297.6201171875</c:v>
                </c:pt>
                <c:pt idx="102">
                  <c:v>13061.3642578125</c:v>
                </c:pt>
                <c:pt idx="103">
                  <c:v>13121.80078125</c:v>
                </c:pt>
                <c:pt idx="104">
                  <c:v>13851.697265625</c:v>
                </c:pt>
                <c:pt idx="105">
                  <c:v>13504.48046875</c:v>
                </c:pt>
                <c:pt idx="106">
                  <c:v>14399.8603515625</c:v>
                </c:pt>
                <c:pt idx="107">
                  <c:v>14995.4814453125</c:v>
                </c:pt>
                <c:pt idx="108">
                  <c:v>14852.36328125</c:v>
                </c:pt>
                <c:pt idx="109">
                  <c:v>14730.2548828125</c:v>
                </c:pt>
                <c:pt idx="110">
                  <c:v>14719.2509765625</c:v>
                </c:pt>
                <c:pt idx="111">
                  <c:v>14566.80859375</c:v>
                </c:pt>
                <c:pt idx="112">
                  <c:v>14132.0498046875</c:v>
                </c:pt>
                <c:pt idx="113">
                  <c:v>13475.109375</c:v>
                </c:pt>
                <c:pt idx="114">
                  <c:v>13586.419921875</c:v>
                </c:pt>
                <c:pt idx="115">
                  <c:v>13601.0673828125</c:v>
                </c:pt>
                <c:pt idx="116">
                  <c:v>13259.57421875</c:v>
                </c:pt>
                <c:pt idx="117">
                  <c:v>12956.521484375</c:v>
                </c:pt>
                <c:pt idx="118">
                  <c:v>12613.3046875</c:v>
                </c:pt>
                <c:pt idx="119">
                  <c:v>12359.0078125</c:v>
                </c:pt>
                <c:pt idx="120">
                  <c:v>11998.0185546875</c:v>
                </c:pt>
                <c:pt idx="121">
                  <c:v>11820.7255859375</c:v>
                </c:pt>
                <c:pt idx="122">
                  <c:v>11599.9208984375</c:v>
                </c:pt>
                <c:pt idx="123">
                  <c:v>11238.6328125</c:v>
                </c:pt>
                <c:pt idx="124">
                  <c:v>10948.2822265625</c:v>
                </c:pt>
                <c:pt idx="125">
                  <c:v>10520.384765625002</c:v>
                </c:pt>
                <c:pt idx="126">
                  <c:v>10271.805664062502</c:v>
                </c:pt>
                <c:pt idx="127">
                  <c:v>9951.6376953125018</c:v>
                </c:pt>
                <c:pt idx="128">
                  <c:v>9763.607421875</c:v>
                </c:pt>
                <c:pt idx="129">
                  <c:v>9463.435546875</c:v>
                </c:pt>
                <c:pt idx="130">
                  <c:v>9391.728515625</c:v>
                </c:pt>
                <c:pt idx="131">
                  <c:v>9188.150390625</c:v>
                </c:pt>
                <c:pt idx="132">
                  <c:v>9203.38671875</c:v>
                </c:pt>
                <c:pt idx="133">
                  <c:v>9291.3837890625018</c:v>
                </c:pt>
                <c:pt idx="134">
                  <c:v>8873.310546875</c:v>
                </c:pt>
                <c:pt idx="135">
                  <c:v>9068.6953125</c:v>
                </c:pt>
                <c:pt idx="136">
                  <c:v>8848.818359375</c:v>
                </c:pt>
                <c:pt idx="137">
                  <c:v>8421.095703125</c:v>
                </c:pt>
                <c:pt idx="138">
                  <c:v>8238.5439453125</c:v>
                </c:pt>
                <c:pt idx="139">
                  <c:v>7906.75390625</c:v>
                </c:pt>
                <c:pt idx="140">
                  <c:v>7583.07373046875</c:v>
                </c:pt>
                <c:pt idx="141">
                  <c:v>7274.2021484375</c:v>
                </c:pt>
                <c:pt idx="142">
                  <c:v>6944.87158203125</c:v>
                </c:pt>
                <c:pt idx="143">
                  <c:v>7052.04638671875</c:v>
                </c:pt>
                <c:pt idx="144">
                  <c:v>6906.2744140625</c:v>
                </c:pt>
                <c:pt idx="145">
                  <c:v>7207.2060546875</c:v>
                </c:pt>
                <c:pt idx="146">
                  <c:v>7116.9306640625</c:v>
                </c:pt>
                <c:pt idx="147">
                  <c:v>6751.53125</c:v>
                </c:pt>
                <c:pt idx="148">
                  <c:v>6590.37890625</c:v>
                </c:pt>
                <c:pt idx="149">
                  <c:v>6332.490234375</c:v>
                </c:pt>
                <c:pt idx="150">
                  <c:v>6172.3564453125</c:v>
                </c:pt>
                <c:pt idx="151">
                  <c:v>5975.8076171875</c:v>
                </c:pt>
                <c:pt idx="152">
                  <c:v>5929.0810546875</c:v>
                </c:pt>
                <c:pt idx="153">
                  <c:v>5710.9018554687509</c:v>
                </c:pt>
                <c:pt idx="154">
                  <c:v>5444.76611328125</c:v>
                </c:pt>
                <c:pt idx="155">
                  <c:v>5369.6235351562509</c:v>
                </c:pt>
                <c:pt idx="156">
                  <c:v>5062.54248046875</c:v>
                </c:pt>
                <c:pt idx="157">
                  <c:v>4961.61083984375</c:v>
                </c:pt>
                <c:pt idx="158">
                  <c:v>4579.5751953125</c:v>
                </c:pt>
                <c:pt idx="159">
                  <c:v>4445.3662109375</c:v>
                </c:pt>
                <c:pt idx="160">
                  <c:v>4584.97900390625</c:v>
                </c:pt>
                <c:pt idx="161">
                  <c:v>4474.26806640625</c:v>
                </c:pt>
                <c:pt idx="162">
                  <c:v>4472.1752929687509</c:v>
                </c:pt>
                <c:pt idx="163">
                  <c:v>4178.62255859375</c:v>
                </c:pt>
                <c:pt idx="164">
                  <c:v>3987.4306640625005</c:v>
                </c:pt>
                <c:pt idx="165">
                  <c:v>3639.93310546875</c:v>
                </c:pt>
                <c:pt idx="166">
                  <c:v>3517.3439941406305</c:v>
                </c:pt>
                <c:pt idx="167">
                  <c:v>3532.29052734375</c:v>
                </c:pt>
                <c:pt idx="168">
                  <c:v>3335.9143066406205</c:v>
                </c:pt>
                <c:pt idx="169">
                  <c:v>3531.10888671875</c:v>
                </c:pt>
                <c:pt idx="170">
                  <c:v>3300.5888671875</c:v>
                </c:pt>
                <c:pt idx="171">
                  <c:v>3196.55737304688</c:v>
                </c:pt>
                <c:pt idx="172">
                  <c:v>3149.85302734375</c:v>
                </c:pt>
                <c:pt idx="173">
                  <c:v>2965.00830078125</c:v>
                </c:pt>
                <c:pt idx="174">
                  <c:v>2821.00146484375</c:v>
                </c:pt>
                <c:pt idx="175">
                  <c:v>2841.31176757813</c:v>
                </c:pt>
                <c:pt idx="176">
                  <c:v>2791.5341796875</c:v>
                </c:pt>
                <c:pt idx="177">
                  <c:v>2640.51782226563</c:v>
                </c:pt>
                <c:pt idx="178">
                  <c:v>2637.912109375</c:v>
                </c:pt>
                <c:pt idx="179">
                  <c:v>2562.77709960938</c:v>
                </c:pt>
                <c:pt idx="180">
                  <c:v>2384.57202148438</c:v>
                </c:pt>
                <c:pt idx="181">
                  <c:v>2373.58911132813</c:v>
                </c:pt>
                <c:pt idx="182">
                  <c:v>2318.4880371093805</c:v>
                </c:pt>
                <c:pt idx="183">
                  <c:v>2134.29638671875</c:v>
                </c:pt>
                <c:pt idx="184">
                  <c:v>1886.41479492188</c:v>
                </c:pt>
                <c:pt idx="185">
                  <c:v>1958.49267578125</c:v>
                </c:pt>
                <c:pt idx="186">
                  <c:v>2228.9489746093805</c:v>
                </c:pt>
                <c:pt idx="187">
                  <c:v>2170.654296875</c:v>
                </c:pt>
                <c:pt idx="188">
                  <c:v>2335.31982421875</c:v>
                </c:pt>
                <c:pt idx="189">
                  <c:v>2553.4248046875</c:v>
                </c:pt>
                <c:pt idx="190">
                  <c:v>2689.353515625</c:v>
                </c:pt>
                <c:pt idx="191">
                  <c:v>2808.2106933593705</c:v>
                </c:pt>
                <c:pt idx="192">
                  <c:v>2735.453125</c:v>
                </c:pt>
                <c:pt idx="193">
                  <c:v>2782.8383789062505</c:v>
                </c:pt>
                <c:pt idx="194">
                  <c:v>3001.34765625</c:v>
                </c:pt>
                <c:pt idx="195">
                  <c:v>3209.4089355468805</c:v>
                </c:pt>
                <c:pt idx="196">
                  <c:v>3009.83178710938</c:v>
                </c:pt>
                <c:pt idx="197">
                  <c:v>3082.8527832031305</c:v>
                </c:pt>
                <c:pt idx="198">
                  <c:v>2860.30493164062</c:v>
                </c:pt>
                <c:pt idx="199">
                  <c:v>2884.18579101563</c:v>
                </c:pt>
                <c:pt idx="200">
                  <c:v>3015.36499023438</c:v>
                </c:pt>
                <c:pt idx="201">
                  <c:v>3076.0285644531305</c:v>
                </c:pt>
                <c:pt idx="202">
                  <c:v>3341.70043945312</c:v>
                </c:pt>
                <c:pt idx="203">
                  <c:v>3259.5830078125</c:v>
                </c:pt>
                <c:pt idx="204">
                  <c:v>3416.033203125</c:v>
                </c:pt>
                <c:pt idx="205">
                  <c:v>3764.03173828125</c:v>
                </c:pt>
                <c:pt idx="206">
                  <c:v>4090.3327636718705</c:v>
                </c:pt>
                <c:pt idx="207">
                  <c:v>4219.16748046875</c:v>
                </c:pt>
                <c:pt idx="208">
                  <c:v>4127.65625</c:v>
                </c:pt>
                <c:pt idx="209">
                  <c:v>3993.96435546875</c:v>
                </c:pt>
                <c:pt idx="210">
                  <c:v>4222.7802734375</c:v>
                </c:pt>
                <c:pt idx="211">
                  <c:v>4331.05859375</c:v>
                </c:pt>
                <c:pt idx="212">
                  <c:v>4787.2548828125</c:v>
                </c:pt>
                <c:pt idx="213">
                  <c:v>4836.95166015625</c:v>
                </c:pt>
                <c:pt idx="214">
                  <c:v>4876.130859375</c:v>
                </c:pt>
                <c:pt idx="215">
                  <c:v>5068.99951171875</c:v>
                </c:pt>
                <c:pt idx="216">
                  <c:v>5331.73876953125</c:v>
                </c:pt>
                <c:pt idx="217">
                  <c:v>5191.9643554687509</c:v>
                </c:pt>
                <c:pt idx="218">
                  <c:v>5613.78515625</c:v>
                </c:pt>
                <c:pt idx="219">
                  <c:v>6120.50927734375</c:v>
                </c:pt>
                <c:pt idx="220">
                  <c:v>5937.8798828125</c:v>
                </c:pt>
                <c:pt idx="221">
                  <c:v>5772.39599609375</c:v>
                </c:pt>
                <c:pt idx="222">
                  <c:v>5888.259765625</c:v>
                </c:pt>
                <c:pt idx="223">
                  <c:v>6190.00146484375</c:v>
                </c:pt>
                <c:pt idx="224">
                  <c:v>6231.6806640625</c:v>
                </c:pt>
                <c:pt idx="225">
                  <c:v>6305.5439453125</c:v>
                </c:pt>
                <c:pt idx="226">
                  <c:v>6251.79638671875</c:v>
                </c:pt>
                <c:pt idx="227">
                  <c:v>6010.546875</c:v>
                </c:pt>
                <c:pt idx="228">
                  <c:v>6251.1279296875</c:v>
                </c:pt>
                <c:pt idx="229">
                  <c:v>6327.62451171875</c:v>
                </c:pt>
                <c:pt idx="230">
                  <c:v>6253.93896484375</c:v>
                </c:pt>
                <c:pt idx="231">
                  <c:v>6422.79541015625</c:v>
                </c:pt>
                <c:pt idx="232">
                  <c:v>6676.8798828125</c:v>
                </c:pt>
                <c:pt idx="233">
                  <c:v>7009.67724609375</c:v>
                </c:pt>
                <c:pt idx="234">
                  <c:v>7021.15380859375</c:v>
                </c:pt>
                <c:pt idx="235">
                  <c:v>6935.6650390625</c:v>
                </c:pt>
                <c:pt idx="236">
                  <c:v>7089.0341796875</c:v>
                </c:pt>
                <c:pt idx="237">
                  <c:v>7055.18408203125</c:v>
                </c:pt>
                <c:pt idx="238">
                  <c:v>7060.2895507812509</c:v>
                </c:pt>
                <c:pt idx="239">
                  <c:v>7055.5390625</c:v>
                </c:pt>
                <c:pt idx="240">
                  <c:v>7070.90625</c:v>
                </c:pt>
                <c:pt idx="241">
                  <c:v>6897.64794921875</c:v>
                </c:pt>
                <c:pt idx="242">
                  <c:v>6385.4526367187509</c:v>
                </c:pt>
                <c:pt idx="243">
                  <c:v>6089.51220703125</c:v>
                </c:pt>
                <c:pt idx="244">
                  <c:v>5874.291015625</c:v>
                </c:pt>
                <c:pt idx="245">
                  <c:v>5927.3798828125</c:v>
                </c:pt>
                <c:pt idx="246">
                  <c:v>5957.8955078125</c:v>
                </c:pt>
                <c:pt idx="247">
                  <c:v>6080.1694335937509</c:v>
                </c:pt>
                <c:pt idx="248">
                  <c:v>5873.07373046875</c:v>
                </c:pt>
                <c:pt idx="249">
                  <c:v>6005.1469726562509</c:v>
                </c:pt>
                <c:pt idx="250">
                  <c:v>6173.470703125</c:v>
                </c:pt>
                <c:pt idx="251">
                  <c:v>6471.4428710937509</c:v>
                </c:pt>
                <c:pt idx="252">
                  <c:v>6871.5053710937509</c:v>
                </c:pt>
                <c:pt idx="253">
                  <c:v>7055.4580078125</c:v>
                </c:pt>
                <c:pt idx="254">
                  <c:v>7220.76220703125</c:v>
                </c:pt>
                <c:pt idx="255">
                  <c:v>7357.5830078125</c:v>
                </c:pt>
                <c:pt idx="256">
                  <c:v>7493.74609375</c:v>
                </c:pt>
                <c:pt idx="257">
                  <c:v>7645.109375</c:v>
                </c:pt>
                <c:pt idx="258">
                  <c:v>7775.455078125</c:v>
                </c:pt>
                <c:pt idx="259">
                  <c:v>7912.2158203125</c:v>
                </c:pt>
                <c:pt idx="260">
                  <c:v>8156.9091796875009</c:v>
                </c:pt>
                <c:pt idx="261">
                  <c:v>8387.3232421875</c:v>
                </c:pt>
                <c:pt idx="262">
                  <c:v>8771.26953125</c:v>
                </c:pt>
                <c:pt idx="263">
                  <c:v>9110.6826171875</c:v>
                </c:pt>
                <c:pt idx="264">
                  <c:v>9594.63671875</c:v>
                </c:pt>
                <c:pt idx="265">
                  <c:v>9791.6669921875</c:v>
                </c:pt>
                <c:pt idx="266">
                  <c:v>9705.869140625</c:v>
                </c:pt>
                <c:pt idx="267">
                  <c:v>9889.6181640625</c:v>
                </c:pt>
                <c:pt idx="268">
                  <c:v>10108.719726562502</c:v>
                </c:pt>
                <c:pt idx="269">
                  <c:v>10246.8525390625</c:v>
                </c:pt>
                <c:pt idx="270">
                  <c:v>10370.796875</c:v>
                </c:pt>
                <c:pt idx="271">
                  <c:v>10598.133789062502</c:v>
                </c:pt>
                <c:pt idx="272">
                  <c:v>10911.916015625</c:v>
                </c:pt>
                <c:pt idx="273">
                  <c:v>11493.794921875</c:v>
                </c:pt>
                <c:pt idx="274">
                  <c:v>11911.135742187502</c:v>
                </c:pt>
                <c:pt idx="275">
                  <c:v>11719.30859375</c:v>
                </c:pt>
                <c:pt idx="276">
                  <c:v>12484.712890625002</c:v>
                </c:pt>
                <c:pt idx="277">
                  <c:v>13077.791015625</c:v>
                </c:pt>
                <c:pt idx="278">
                  <c:v>13328.361328125</c:v>
                </c:pt>
                <c:pt idx="279">
                  <c:v>13524.935546875</c:v>
                </c:pt>
                <c:pt idx="280">
                  <c:v>13739.5</c:v>
                </c:pt>
                <c:pt idx="281">
                  <c:v>13977.4306640625</c:v>
                </c:pt>
                <c:pt idx="282">
                  <c:v>14331.73828125</c:v>
                </c:pt>
                <c:pt idx="283">
                  <c:v>14948.716796875002</c:v>
                </c:pt>
                <c:pt idx="284">
                  <c:v>15146.544921875</c:v>
                </c:pt>
                <c:pt idx="285">
                  <c:v>15206.307617187502</c:v>
                </c:pt>
                <c:pt idx="286">
                  <c:v>15292.85546875</c:v>
                </c:pt>
                <c:pt idx="287">
                  <c:v>15618.078125</c:v>
                </c:pt>
                <c:pt idx="288">
                  <c:v>16067.625</c:v>
                </c:pt>
                <c:pt idx="289">
                  <c:v>15781.876953125</c:v>
                </c:pt>
                <c:pt idx="290">
                  <c:v>15571.5625</c:v>
                </c:pt>
                <c:pt idx="291">
                  <c:v>15292.6640625</c:v>
                </c:pt>
                <c:pt idx="292">
                  <c:v>14995.1552734375</c:v>
                </c:pt>
                <c:pt idx="293">
                  <c:v>15211.623046875</c:v>
                </c:pt>
                <c:pt idx="294">
                  <c:v>15039.0771484375</c:v>
                </c:pt>
                <c:pt idx="295">
                  <c:v>15221.107421875</c:v>
                </c:pt>
                <c:pt idx="296">
                  <c:v>15536.318359375</c:v>
                </c:pt>
                <c:pt idx="297">
                  <c:v>15965.4111328125</c:v>
                </c:pt>
                <c:pt idx="298">
                  <c:v>16202.3115234375</c:v>
                </c:pt>
                <c:pt idx="299">
                  <c:v>16235.396484375002</c:v>
                </c:pt>
                <c:pt idx="300">
                  <c:v>16304.06640625</c:v>
                </c:pt>
                <c:pt idx="301">
                  <c:v>16320.587890625</c:v>
                </c:pt>
                <c:pt idx="302">
                  <c:v>16590.16796875</c:v>
                </c:pt>
                <c:pt idx="303">
                  <c:v>16837.11328125</c:v>
                </c:pt>
                <c:pt idx="304">
                  <c:v>17094.64453125</c:v>
                </c:pt>
                <c:pt idx="305">
                  <c:v>17076.19921875</c:v>
                </c:pt>
                <c:pt idx="306">
                  <c:v>17123.6484375</c:v>
                </c:pt>
                <c:pt idx="307">
                  <c:v>17083.8828125</c:v>
                </c:pt>
                <c:pt idx="308">
                  <c:v>17019.75</c:v>
                </c:pt>
                <c:pt idx="309">
                  <c:v>17323.4375</c:v>
                </c:pt>
                <c:pt idx="310">
                  <c:v>17579.564453125</c:v>
                </c:pt>
                <c:pt idx="311">
                  <c:v>17877.53125</c:v>
                </c:pt>
                <c:pt idx="312">
                  <c:v>17874.931640625</c:v>
                </c:pt>
                <c:pt idx="313">
                  <c:v>17772.763671875004</c:v>
                </c:pt>
                <c:pt idx="314">
                  <c:v>17123.33203125</c:v>
                </c:pt>
                <c:pt idx="315">
                  <c:v>17950.3046875</c:v>
                </c:pt>
                <c:pt idx="316">
                  <c:v>18170.5234375</c:v>
                </c:pt>
                <c:pt idx="317">
                  <c:v>18300.943359375</c:v>
                </c:pt>
                <c:pt idx="318">
                  <c:v>18539.908203125</c:v>
                </c:pt>
                <c:pt idx="319">
                  <c:v>18548.638671875</c:v>
                </c:pt>
                <c:pt idx="320">
                  <c:v>18702.453125</c:v>
                </c:pt>
                <c:pt idx="321">
                  <c:v>18782.041015625</c:v>
                </c:pt>
                <c:pt idx="322">
                  <c:v>18989.830078125</c:v>
                </c:pt>
                <c:pt idx="323">
                  <c:v>19080.189453125</c:v>
                </c:pt>
                <c:pt idx="324">
                  <c:v>19397.716796875</c:v>
                </c:pt>
                <c:pt idx="325">
                  <c:v>19545.349609375</c:v>
                </c:pt>
                <c:pt idx="326">
                  <c:v>19504.8203125</c:v>
                </c:pt>
                <c:pt idx="327">
                  <c:v>19496.484375</c:v>
                </c:pt>
                <c:pt idx="328">
                  <c:v>19578.21875</c:v>
                </c:pt>
                <c:pt idx="329">
                  <c:v>19867.60546875</c:v>
                </c:pt>
                <c:pt idx="330">
                  <c:v>20122.921875</c:v>
                </c:pt>
                <c:pt idx="331">
                  <c:v>20292.123046875</c:v>
                </c:pt>
                <c:pt idx="332">
                  <c:v>20497.728515625</c:v>
                </c:pt>
                <c:pt idx="333">
                  <c:v>20151.732421875</c:v>
                </c:pt>
                <c:pt idx="334">
                  <c:v>19669.6171875</c:v>
                </c:pt>
                <c:pt idx="335">
                  <c:v>19559.1953125</c:v>
                </c:pt>
                <c:pt idx="336">
                  <c:v>19395.138671875</c:v>
                </c:pt>
                <c:pt idx="337">
                  <c:v>19138.8984375</c:v>
                </c:pt>
                <c:pt idx="338">
                  <c:v>19098.029296875</c:v>
                </c:pt>
                <c:pt idx="339">
                  <c:v>19265.09375</c:v>
                </c:pt>
                <c:pt idx="340">
                  <c:v>19330.2578125</c:v>
                </c:pt>
                <c:pt idx="341">
                  <c:v>19280.279296875</c:v>
                </c:pt>
                <c:pt idx="342">
                  <c:v>19333.78125</c:v>
                </c:pt>
                <c:pt idx="343">
                  <c:v>19530.892578125</c:v>
                </c:pt>
                <c:pt idx="344">
                  <c:v>19610.88671875</c:v>
                </c:pt>
                <c:pt idx="345">
                  <c:v>19741.306640625</c:v>
                </c:pt>
                <c:pt idx="346">
                  <c:v>19953.982421875</c:v>
                </c:pt>
                <c:pt idx="347">
                  <c:v>20046.650390625</c:v>
                </c:pt>
                <c:pt idx="348">
                  <c:v>19699.42578125</c:v>
                </c:pt>
                <c:pt idx="349">
                  <c:v>19630.88671875</c:v>
                </c:pt>
                <c:pt idx="350">
                  <c:v>19737.37109375</c:v>
                </c:pt>
                <c:pt idx="351">
                  <c:v>19854.84375</c:v>
                </c:pt>
                <c:pt idx="352">
                  <c:v>19864.5078125</c:v>
                </c:pt>
                <c:pt idx="353">
                  <c:v>20065.92578125</c:v>
                </c:pt>
                <c:pt idx="354">
                  <c:v>20248.703125</c:v>
                </c:pt>
                <c:pt idx="355">
                  <c:v>20127.5234375</c:v>
                </c:pt>
                <c:pt idx="356">
                  <c:v>19642.830078125</c:v>
                </c:pt>
                <c:pt idx="357">
                  <c:v>19459.6484375</c:v>
                </c:pt>
                <c:pt idx="358">
                  <c:v>19438.673828125004</c:v>
                </c:pt>
                <c:pt idx="359">
                  <c:v>19138.509765625</c:v>
                </c:pt>
                <c:pt idx="360">
                  <c:v>18842.548828125</c:v>
                </c:pt>
                <c:pt idx="361">
                  <c:v>18765.728515625</c:v>
                </c:pt>
                <c:pt idx="362">
                  <c:v>17966.103515625004</c:v>
                </c:pt>
                <c:pt idx="363">
                  <c:v>17289.607421875</c:v>
                </c:pt>
                <c:pt idx="364">
                  <c:v>17176.291015625</c:v>
                </c:pt>
                <c:pt idx="365">
                  <c:v>17331.01953125</c:v>
                </c:pt>
                <c:pt idx="366">
                  <c:v>17442.771484375</c:v>
                </c:pt>
                <c:pt idx="367">
                  <c:v>17475.3125</c:v>
                </c:pt>
                <c:pt idx="368">
                  <c:v>17208.322265625</c:v>
                </c:pt>
                <c:pt idx="369">
                  <c:v>17162.03125</c:v>
                </c:pt>
                <c:pt idx="370">
                  <c:v>17381.224609375</c:v>
                </c:pt>
                <c:pt idx="371">
                  <c:v>17757.578125</c:v>
                </c:pt>
                <c:pt idx="372">
                  <c:v>17718.08984375</c:v>
                </c:pt>
                <c:pt idx="373">
                  <c:v>17594.78515625</c:v>
                </c:pt>
                <c:pt idx="374">
                  <c:v>17338.939453125</c:v>
                </c:pt>
                <c:pt idx="375">
                  <c:v>17335.5859375</c:v>
                </c:pt>
                <c:pt idx="376">
                  <c:v>17521.546875</c:v>
                </c:pt>
                <c:pt idx="377">
                  <c:v>17635.634765625</c:v>
                </c:pt>
                <c:pt idx="378">
                  <c:v>17110.630859375</c:v>
                </c:pt>
                <c:pt idx="379">
                  <c:v>17320.98046875</c:v>
                </c:pt>
                <c:pt idx="380">
                  <c:v>17420.732421875</c:v>
                </c:pt>
                <c:pt idx="381">
                  <c:v>18022.79296875</c:v>
                </c:pt>
                <c:pt idx="382">
                  <c:v>18191.40625</c:v>
                </c:pt>
                <c:pt idx="383">
                  <c:v>18094.130859375</c:v>
                </c:pt>
                <c:pt idx="384">
                  <c:v>17361.85546875</c:v>
                </c:pt>
                <c:pt idx="385">
                  <c:v>17309.029296875</c:v>
                </c:pt>
                <c:pt idx="386">
                  <c:v>17022.470703125</c:v>
                </c:pt>
                <c:pt idx="387">
                  <c:v>16986.251953125</c:v>
                </c:pt>
                <c:pt idx="388">
                  <c:v>16761.142578125</c:v>
                </c:pt>
                <c:pt idx="389">
                  <c:v>16696.818359375</c:v>
                </c:pt>
                <c:pt idx="390">
                  <c:v>16917.982421875</c:v>
                </c:pt>
                <c:pt idx="391">
                  <c:v>17217.23828125</c:v>
                </c:pt>
                <c:pt idx="392">
                  <c:v>16871.640625</c:v>
                </c:pt>
                <c:pt idx="393">
                  <c:v>17194.86328125</c:v>
                </c:pt>
                <c:pt idx="394">
                  <c:v>17477.591796875</c:v>
                </c:pt>
                <c:pt idx="395">
                  <c:v>17285.216796875</c:v>
                </c:pt>
                <c:pt idx="396">
                  <c:v>17635.412109375</c:v>
                </c:pt>
                <c:pt idx="397">
                  <c:v>17156.66015625</c:v>
                </c:pt>
                <c:pt idx="398">
                  <c:v>16936.609375</c:v>
                </c:pt>
                <c:pt idx="399">
                  <c:v>16841.9296875</c:v>
                </c:pt>
                <c:pt idx="400">
                  <c:v>16896.69921875</c:v>
                </c:pt>
                <c:pt idx="401">
                  <c:v>16375.5615234375</c:v>
                </c:pt>
                <c:pt idx="402">
                  <c:v>16006.479492187502</c:v>
                </c:pt>
                <c:pt idx="403">
                  <c:v>16003.603515625</c:v>
                </c:pt>
                <c:pt idx="404">
                  <c:v>15932.715820312502</c:v>
                </c:pt>
                <c:pt idx="405">
                  <c:v>15846.0654296875</c:v>
                </c:pt>
                <c:pt idx="406">
                  <c:v>15475.099609375</c:v>
                </c:pt>
                <c:pt idx="407">
                  <c:v>15394.013671875</c:v>
                </c:pt>
                <c:pt idx="408">
                  <c:v>15488.9033203125</c:v>
                </c:pt>
                <c:pt idx="409">
                  <c:v>14872.193359375</c:v>
                </c:pt>
                <c:pt idx="410">
                  <c:v>14310.021484375</c:v>
                </c:pt>
                <c:pt idx="411">
                  <c:v>13801.34375</c:v>
                </c:pt>
                <c:pt idx="412">
                  <c:v>13477.7490234375</c:v>
                </c:pt>
                <c:pt idx="413">
                  <c:v>13429.635742187502</c:v>
                </c:pt>
                <c:pt idx="414">
                  <c:v>13100.559570312502</c:v>
                </c:pt>
                <c:pt idx="415">
                  <c:v>12836.475585937502</c:v>
                </c:pt>
                <c:pt idx="416">
                  <c:v>12441.09765625</c:v>
                </c:pt>
                <c:pt idx="417">
                  <c:v>12349.4384765625</c:v>
                </c:pt>
                <c:pt idx="418">
                  <c:v>11981.5654296875</c:v>
                </c:pt>
                <c:pt idx="419">
                  <c:v>11822.9599609375</c:v>
                </c:pt>
                <c:pt idx="420">
                  <c:v>12018.0693359375</c:v>
                </c:pt>
                <c:pt idx="421">
                  <c:v>11933.4208984375</c:v>
                </c:pt>
                <c:pt idx="422">
                  <c:v>12052.349609375</c:v>
                </c:pt>
                <c:pt idx="423">
                  <c:v>12004.505859375</c:v>
                </c:pt>
                <c:pt idx="424">
                  <c:v>11428.744140625</c:v>
                </c:pt>
                <c:pt idx="425">
                  <c:v>10851.2431640625</c:v>
                </c:pt>
                <c:pt idx="426">
                  <c:v>10548.95703125</c:v>
                </c:pt>
                <c:pt idx="427">
                  <c:v>10096.1591796875</c:v>
                </c:pt>
                <c:pt idx="428">
                  <c:v>10221.236328125</c:v>
                </c:pt>
                <c:pt idx="429">
                  <c:v>10157.265625</c:v>
                </c:pt>
                <c:pt idx="430">
                  <c:v>10670.139648437502</c:v>
                </c:pt>
                <c:pt idx="431">
                  <c:v>10372.669921875</c:v>
                </c:pt>
                <c:pt idx="432">
                  <c:v>10093.8974609375</c:v>
                </c:pt>
                <c:pt idx="433">
                  <c:v>9868.6728515625</c:v>
                </c:pt>
                <c:pt idx="434">
                  <c:v>10042.30859375</c:v>
                </c:pt>
                <c:pt idx="435">
                  <c:v>9575.4931640625</c:v>
                </c:pt>
                <c:pt idx="436">
                  <c:v>9002.78125</c:v>
                </c:pt>
                <c:pt idx="437">
                  <c:v>8887.671875</c:v>
                </c:pt>
                <c:pt idx="438">
                  <c:v>8912.06640625</c:v>
                </c:pt>
                <c:pt idx="439">
                  <c:v>8414.7724609375</c:v>
                </c:pt>
                <c:pt idx="440">
                  <c:v>8401.0498046875</c:v>
                </c:pt>
                <c:pt idx="441">
                  <c:v>7961.73486328125</c:v>
                </c:pt>
                <c:pt idx="442">
                  <c:v>7663.7543945312509</c:v>
                </c:pt>
                <c:pt idx="443">
                  <c:v>7580.212890625</c:v>
                </c:pt>
                <c:pt idx="444">
                  <c:v>7499.1552734375009</c:v>
                </c:pt>
                <c:pt idx="445">
                  <c:v>7139.1909179687509</c:v>
                </c:pt>
                <c:pt idx="446">
                  <c:v>6869.27099609375</c:v>
                </c:pt>
                <c:pt idx="447">
                  <c:v>6661.6865234375</c:v>
                </c:pt>
                <c:pt idx="448">
                  <c:v>6464.7216796875</c:v>
                </c:pt>
                <c:pt idx="449">
                  <c:v>6217.62255859375</c:v>
                </c:pt>
                <c:pt idx="450">
                  <c:v>6141.27099609375</c:v>
                </c:pt>
                <c:pt idx="451">
                  <c:v>6104.5434570312509</c:v>
                </c:pt>
                <c:pt idx="452">
                  <c:v>6244.6977539062509</c:v>
                </c:pt>
                <c:pt idx="453">
                  <c:v>6383.55078125</c:v>
                </c:pt>
                <c:pt idx="454">
                  <c:v>6401.07177734375</c:v>
                </c:pt>
                <c:pt idx="455">
                  <c:v>6092.64892578125</c:v>
                </c:pt>
                <c:pt idx="456">
                  <c:v>6022.12451171875</c:v>
                </c:pt>
                <c:pt idx="457">
                  <c:v>6123.916015625</c:v>
                </c:pt>
                <c:pt idx="458">
                  <c:v>5763.1127929687509</c:v>
                </c:pt>
                <c:pt idx="459">
                  <c:v>5707.10546875</c:v>
                </c:pt>
                <c:pt idx="460">
                  <c:v>5866.203125</c:v>
                </c:pt>
                <c:pt idx="461">
                  <c:v>5890.0551757812509</c:v>
                </c:pt>
                <c:pt idx="462">
                  <c:v>5910.0336914062509</c:v>
                </c:pt>
                <c:pt idx="463">
                  <c:v>5878.60791015625</c:v>
                </c:pt>
                <c:pt idx="464">
                  <c:v>5796.81494140625</c:v>
                </c:pt>
                <c:pt idx="465">
                  <c:v>5501.1293945312509</c:v>
                </c:pt>
                <c:pt idx="466">
                  <c:v>5499.1103515625</c:v>
                </c:pt>
                <c:pt idx="467">
                  <c:v>5360.609375</c:v>
                </c:pt>
                <c:pt idx="468">
                  <c:v>5270.958984375</c:v>
                </c:pt>
                <c:pt idx="469">
                  <c:v>5019.42578125</c:v>
                </c:pt>
                <c:pt idx="470">
                  <c:v>5035.6069335937509</c:v>
                </c:pt>
                <c:pt idx="471">
                  <c:v>4874.767578125</c:v>
                </c:pt>
                <c:pt idx="472">
                  <c:v>4809.67724609375</c:v>
                </c:pt>
                <c:pt idx="473">
                  <c:v>4869.16748046875</c:v>
                </c:pt>
                <c:pt idx="474">
                  <c:v>4748.2885742187509</c:v>
                </c:pt>
                <c:pt idx="475">
                  <c:v>4575.02880859375</c:v>
                </c:pt>
                <c:pt idx="476">
                  <c:v>4575.06201171875</c:v>
                </c:pt>
                <c:pt idx="477">
                  <c:v>4668.97216796875</c:v>
                </c:pt>
                <c:pt idx="478">
                  <c:v>4631.2602539062509</c:v>
                </c:pt>
                <c:pt idx="479">
                  <c:v>4480.65380859375</c:v>
                </c:pt>
                <c:pt idx="480">
                  <c:v>4504.55859375</c:v>
                </c:pt>
                <c:pt idx="481">
                  <c:v>4308.0302734375</c:v>
                </c:pt>
                <c:pt idx="482">
                  <c:v>4434.2421875</c:v>
                </c:pt>
                <c:pt idx="483">
                  <c:v>4400.7607421875</c:v>
                </c:pt>
                <c:pt idx="484">
                  <c:v>4227.12109375</c:v>
                </c:pt>
                <c:pt idx="485">
                  <c:v>4257.7768554687509</c:v>
                </c:pt>
                <c:pt idx="486">
                  <c:v>4203.81201171875</c:v>
                </c:pt>
                <c:pt idx="487">
                  <c:v>4218.1015625</c:v>
                </c:pt>
                <c:pt idx="488">
                  <c:v>4042.861328125</c:v>
                </c:pt>
                <c:pt idx="489">
                  <c:v>4201.53955078125</c:v>
                </c:pt>
                <c:pt idx="490">
                  <c:v>4459.56884765625</c:v>
                </c:pt>
                <c:pt idx="491">
                  <c:v>4159.5673828125</c:v>
                </c:pt>
                <c:pt idx="492">
                  <c:v>4053.35375976562</c:v>
                </c:pt>
                <c:pt idx="493">
                  <c:v>4281.1650390625</c:v>
                </c:pt>
                <c:pt idx="494">
                  <c:v>4354.07177734375</c:v>
                </c:pt>
                <c:pt idx="495">
                  <c:v>4263.74658203125</c:v>
                </c:pt>
                <c:pt idx="496">
                  <c:v>3912.46215820313</c:v>
                </c:pt>
                <c:pt idx="497">
                  <c:v>3949.3681640625</c:v>
                </c:pt>
                <c:pt idx="498">
                  <c:v>3883.06713867187</c:v>
                </c:pt>
                <c:pt idx="499">
                  <c:v>3918.12719726562</c:v>
                </c:pt>
                <c:pt idx="500">
                  <c:v>3879.3125</c:v>
                </c:pt>
                <c:pt idx="501">
                  <c:v>3795.88720703125</c:v>
                </c:pt>
                <c:pt idx="502">
                  <c:v>3490.3801269531305</c:v>
                </c:pt>
                <c:pt idx="503">
                  <c:v>3416.9777832031305</c:v>
                </c:pt>
                <c:pt idx="504">
                  <c:v>3582.30078125</c:v>
                </c:pt>
                <c:pt idx="505">
                  <c:v>3702.2724609375</c:v>
                </c:pt>
                <c:pt idx="506">
                  <c:v>3959.0217285156205</c:v>
                </c:pt>
                <c:pt idx="507">
                  <c:v>4256.86962890625</c:v>
                </c:pt>
                <c:pt idx="508">
                  <c:v>4382.2880859375</c:v>
                </c:pt>
                <c:pt idx="509">
                  <c:v>4594.05078125</c:v>
                </c:pt>
                <c:pt idx="510">
                  <c:v>4536.13671875</c:v>
                </c:pt>
                <c:pt idx="511">
                  <c:v>4706.451171875</c:v>
                </c:pt>
                <c:pt idx="512">
                  <c:v>4848.74609375</c:v>
                </c:pt>
                <c:pt idx="513">
                  <c:v>5125.146484375</c:v>
                </c:pt>
                <c:pt idx="514">
                  <c:v>5381.91748046875</c:v>
                </c:pt>
                <c:pt idx="515">
                  <c:v>5671.5146484375</c:v>
                </c:pt>
                <c:pt idx="516">
                  <c:v>5812.1909179687509</c:v>
                </c:pt>
                <c:pt idx="517">
                  <c:v>6201.708984375</c:v>
                </c:pt>
                <c:pt idx="518">
                  <c:v>6685.64599609375</c:v>
                </c:pt>
                <c:pt idx="519">
                  <c:v>6820.7324218750009</c:v>
                </c:pt>
                <c:pt idx="520">
                  <c:v>6183.576171875</c:v>
                </c:pt>
                <c:pt idx="521">
                  <c:v>5749.36962890625</c:v>
                </c:pt>
                <c:pt idx="522">
                  <c:v>6167.1845703125</c:v>
                </c:pt>
                <c:pt idx="523">
                  <c:v>6591.6518554687509</c:v>
                </c:pt>
                <c:pt idx="524">
                  <c:v>6884.0654296875</c:v>
                </c:pt>
                <c:pt idx="525">
                  <c:v>6906.5068359375</c:v>
                </c:pt>
                <c:pt idx="526">
                  <c:v>7063.64990234375</c:v>
                </c:pt>
                <c:pt idx="527">
                  <c:v>7454.06884765625</c:v>
                </c:pt>
                <c:pt idx="528">
                  <c:v>7249.662109375</c:v>
                </c:pt>
                <c:pt idx="529">
                  <c:v>7008.0322265625</c:v>
                </c:pt>
                <c:pt idx="530">
                  <c:v>7281.8046875</c:v>
                </c:pt>
                <c:pt idx="531">
                  <c:v>7060.91162109375</c:v>
                </c:pt>
                <c:pt idx="532">
                  <c:v>6947.1953125</c:v>
                </c:pt>
                <c:pt idx="533">
                  <c:v>6906.12158203125</c:v>
                </c:pt>
                <c:pt idx="534">
                  <c:v>6961.48974609375</c:v>
                </c:pt>
                <c:pt idx="535">
                  <c:v>6894.06396484375</c:v>
                </c:pt>
                <c:pt idx="536">
                  <c:v>6513.69921875</c:v>
                </c:pt>
                <c:pt idx="537">
                  <c:v>6114.3671875</c:v>
                </c:pt>
                <c:pt idx="538">
                  <c:v>6227.4736328125</c:v>
                </c:pt>
                <c:pt idx="539">
                  <c:v>6137.3212890625</c:v>
                </c:pt>
                <c:pt idx="540">
                  <c:v>6456.71337890625</c:v>
                </c:pt>
                <c:pt idx="541">
                  <c:v>6656.03076171875</c:v>
                </c:pt>
                <c:pt idx="542">
                  <c:v>6884.2768554687509</c:v>
                </c:pt>
                <c:pt idx="543">
                  <c:v>7124.72509765625</c:v>
                </c:pt>
                <c:pt idx="544">
                  <c:v>7409.7001953125</c:v>
                </c:pt>
                <c:pt idx="545">
                  <c:v>7730.2036132812509</c:v>
                </c:pt>
                <c:pt idx="546">
                  <c:v>8333.486328125</c:v>
                </c:pt>
                <c:pt idx="547">
                  <c:v>8502.8251953125</c:v>
                </c:pt>
                <c:pt idx="548">
                  <c:v>8931.412109375</c:v>
                </c:pt>
                <c:pt idx="549">
                  <c:v>9233.48828125</c:v>
                </c:pt>
                <c:pt idx="550">
                  <c:v>9472.84765625</c:v>
                </c:pt>
                <c:pt idx="551">
                  <c:v>9818.537109375</c:v>
                </c:pt>
                <c:pt idx="552">
                  <c:v>10199.0849609375</c:v>
                </c:pt>
                <c:pt idx="553">
                  <c:v>10568.263671875</c:v>
                </c:pt>
                <c:pt idx="554">
                  <c:v>10352.0166015625</c:v>
                </c:pt>
                <c:pt idx="555">
                  <c:v>10406.1875</c:v>
                </c:pt>
                <c:pt idx="556">
                  <c:v>10195.37109375</c:v>
                </c:pt>
                <c:pt idx="557">
                  <c:v>10241.81640625</c:v>
                </c:pt>
                <c:pt idx="558">
                  <c:v>10439.474609375</c:v>
                </c:pt>
                <c:pt idx="559">
                  <c:v>10884.1796875</c:v>
                </c:pt>
                <c:pt idx="560">
                  <c:v>11048.385742187502</c:v>
                </c:pt>
                <c:pt idx="561">
                  <c:v>11356.809570312502</c:v>
                </c:pt>
                <c:pt idx="562">
                  <c:v>11825.4462890625</c:v>
                </c:pt>
                <c:pt idx="563">
                  <c:v>11838.6650390625</c:v>
                </c:pt>
                <c:pt idx="564">
                  <c:v>12068.2373046875</c:v>
                </c:pt>
                <c:pt idx="565">
                  <c:v>12244.2080078125</c:v>
                </c:pt>
                <c:pt idx="566">
                  <c:v>12584.5986328125</c:v>
                </c:pt>
                <c:pt idx="567">
                  <c:v>13047.80859375</c:v>
                </c:pt>
                <c:pt idx="568">
                  <c:v>13455.455078125</c:v>
                </c:pt>
                <c:pt idx="569">
                  <c:v>13700.580078125</c:v>
                </c:pt>
                <c:pt idx="570">
                  <c:v>14150.5791015625</c:v>
                </c:pt>
                <c:pt idx="571">
                  <c:v>14703.2373046875</c:v>
                </c:pt>
                <c:pt idx="572">
                  <c:v>14471.805664062502</c:v>
                </c:pt>
                <c:pt idx="573">
                  <c:v>15062.638671875002</c:v>
                </c:pt>
                <c:pt idx="574">
                  <c:v>15587.0712890625</c:v>
                </c:pt>
                <c:pt idx="575">
                  <c:v>15835.783203125</c:v>
                </c:pt>
                <c:pt idx="576">
                  <c:v>16111.53515625</c:v>
                </c:pt>
                <c:pt idx="577">
                  <c:v>16550.267578125004</c:v>
                </c:pt>
                <c:pt idx="578">
                  <c:v>16636.619140625</c:v>
                </c:pt>
                <c:pt idx="579">
                  <c:v>16375.171875</c:v>
                </c:pt>
                <c:pt idx="580">
                  <c:v>16213.521484375</c:v>
                </c:pt>
                <c:pt idx="581">
                  <c:v>16159.6787109375</c:v>
                </c:pt>
                <c:pt idx="582">
                  <c:v>16205.477539062502</c:v>
                </c:pt>
                <c:pt idx="583">
                  <c:v>16264.23046875</c:v>
                </c:pt>
                <c:pt idx="584">
                  <c:v>15661.64453125</c:v>
                </c:pt>
                <c:pt idx="585">
                  <c:v>15923.6826171875</c:v>
                </c:pt>
                <c:pt idx="586">
                  <c:v>16143.728515625002</c:v>
                </c:pt>
                <c:pt idx="587">
                  <c:v>16428.19921875</c:v>
                </c:pt>
                <c:pt idx="588">
                  <c:v>16906.181640625</c:v>
                </c:pt>
                <c:pt idx="589">
                  <c:v>17129.09375</c:v>
                </c:pt>
                <c:pt idx="590">
                  <c:v>16751.71875</c:v>
                </c:pt>
                <c:pt idx="591">
                  <c:v>16834.87109375</c:v>
                </c:pt>
                <c:pt idx="592">
                  <c:v>17479.55078125</c:v>
                </c:pt>
                <c:pt idx="593">
                  <c:v>17673.763671875004</c:v>
                </c:pt>
                <c:pt idx="594">
                  <c:v>17837.74609375</c:v>
                </c:pt>
                <c:pt idx="595">
                  <c:v>17839.923828125004</c:v>
                </c:pt>
                <c:pt idx="596">
                  <c:v>17884.892578125</c:v>
                </c:pt>
                <c:pt idx="597">
                  <c:v>18190.978515625</c:v>
                </c:pt>
                <c:pt idx="598">
                  <c:v>17998.08984375</c:v>
                </c:pt>
                <c:pt idx="599">
                  <c:v>18412.828125</c:v>
                </c:pt>
                <c:pt idx="600">
                  <c:v>18373.314453125</c:v>
                </c:pt>
                <c:pt idx="601">
                  <c:v>18647.0234375</c:v>
                </c:pt>
                <c:pt idx="602">
                  <c:v>18905.0078125</c:v>
                </c:pt>
                <c:pt idx="603">
                  <c:v>18918.84375</c:v>
                </c:pt>
                <c:pt idx="604">
                  <c:v>18965.25</c:v>
                </c:pt>
                <c:pt idx="605">
                  <c:v>19105.42578125</c:v>
                </c:pt>
                <c:pt idx="606">
                  <c:v>19201.556640625</c:v>
                </c:pt>
                <c:pt idx="607">
                  <c:v>19234.908203125</c:v>
                </c:pt>
                <c:pt idx="608">
                  <c:v>19543.896484375</c:v>
                </c:pt>
                <c:pt idx="609">
                  <c:v>19697.48046875</c:v>
                </c:pt>
                <c:pt idx="610">
                  <c:v>19625.4296875</c:v>
                </c:pt>
                <c:pt idx="611">
                  <c:v>19729.982421875</c:v>
                </c:pt>
                <c:pt idx="612">
                  <c:v>19938.6953125</c:v>
                </c:pt>
                <c:pt idx="613">
                  <c:v>20517.39453125</c:v>
                </c:pt>
                <c:pt idx="614">
                  <c:v>20233.412109375</c:v>
                </c:pt>
                <c:pt idx="615">
                  <c:v>20498.078125</c:v>
                </c:pt>
                <c:pt idx="616">
                  <c:v>20331.3359375</c:v>
                </c:pt>
                <c:pt idx="617">
                  <c:v>20389.57421875</c:v>
                </c:pt>
                <c:pt idx="618">
                  <c:v>20634.658203125</c:v>
                </c:pt>
                <c:pt idx="619">
                  <c:v>20746.498046875</c:v>
                </c:pt>
                <c:pt idx="620">
                  <c:v>20766.412109375</c:v>
                </c:pt>
                <c:pt idx="621">
                  <c:v>20775.103515625004</c:v>
                </c:pt>
                <c:pt idx="622">
                  <c:v>20732.3828125</c:v>
                </c:pt>
                <c:pt idx="623">
                  <c:v>20700.376953125</c:v>
                </c:pt>
                <c:pt idx="624">
                  <c:v>20719.99609375</c:v>
                </c:pt>
                <c:pt idx="625">
                  <c:v>20762.9296875</c:v>
                </c:pt>
                <c:pt idx="626">
                  <c:v>20577.310546875</c:v>
                </c:pt>
                <c:pt idx="627">
                  <c:v>20052.369140625</c:v>
                </c:pt>
                <c:pt idx="628">
                  <c:v>19917.77734375</c:v>
                </c:pt>
                <c:pt idx="629">
                  <c:v>19945.361328125</c:v>
                </c:pt>
                <c:pt idx="630">
                  <c:v>19759.560546875</c:v>
                </c:pt>
                <c:pt idx="631">
                  <c:v>19474.42578125</c:v>
                </c:pt>
                <c:pt idx="632">
                  <c:v>19268.26171875</c:v>
                </c:pt>
                <c:pt idx="633">
                  <c:v>19101.08984375</c:v>
                </c:pt>
                <c:pt idx="634">
                  <c:v>19042.833984375</c:v>
                </c:pt>
                <c:pt idx="635">
                  <c:v>18895.873046875</c:v>
                </c:pt>
                <c:pt idx="636">
                  <c:v>18691.666015625</c:v>
                </c:pt>
                <c:pt idx="637">
                  <c:v>18188.8515625</c:v>
                </c:pt>
                <c:pt idx="638">
                  <c:v>18241.494140625</c:v>
                </c:pt>
                <c:pt idx="639">
                  <c:v>18055.677734375004</c:v>
                </c:pt>
                <c:pt idx="640">
                  <c:v>17587.5703125</c:v>
                </c:pt>
                <c:pt idx="641">
                  <c:v>17396.38671875</c:v>
                </c:pt>
                <c:pt idx="642">
                  <c:v>17240.51171875</c:v>
                </c:pt>
                <c:pt idx="643">
                  <c:v>17006.1484375</c:v>
                </c:pt>
                <c:pt idx="644">
                  <c:v>16918.078125</c:v>
                </c:pt>
                <c:pt idx="645">
                  <c:v>16874.67578125</c:v>
                </c:pt>
                <c:pt idx="646">
                  <c:v>16443.080078125</c:v>
                </c:pt>
                <c:pt idx="647">
                  <c:v>16214.6201171875</c:v>
                </c:pt>
                <c:pt idx="648">
                  <c:v>16024.0849609375</c:v>
                </c:pt>
                <c:pt idx="649">
                  <c:v>15740.8173828125</c:v>
                </c:pt>
                <c:pt idx="650">
                  <c:v>15499.15625</c:v>
                </c:pt>
                <c:pt idx="651">
                  <c:v>15310.2041015625</c:v>
                </c:pt>
                <c:pt idx="652">
                  <c:v>14661.26953125</c:v>
                </c:pt>
                <c:pt idx="653">
                  <c:v>14399.814453125</c:v>
                </c:pt>
                <c:pt idx="654">
                  <c:v>14321.328125</c:v>
                </c:pt>
                <c:pt idx="655">
                  <c:v>14400.181640625</c:v>
                </c:pt>
                <c:pt idx="656">
                  <c:v>14151.986328125</c:v>
                </c:pt>
                <c:pt idx="657">
                  <c:v>13803.728515625002</c:v>
                </c:pt>
                <c:pt idx="658">
                  <c:v>13645.2412109375</c:v>
                </c:pt>
                <c:pt idx="659">
                  <c:v>13580.0263671875</c:v>
                </c:pt>
                <c:pt idx="660">
                  <c:v>13912.4150390625</c:v>
                </c:pt>
                <c:pt idx="661">
                  <c:v>14092.77734375</c:v>
                </c:pt>
                <c:pt idx="662">
                  <c:v>14279.6767578125</c:v>
                </c:pt>
                <c:pt idx="663">
                  <c:v>13924.904296875</c:v>
                </c:pt>
                <c:pt idx="664">
                  <c:v>13596.013671875</c:v>
                </c:pt>
                <c:pt idx="665">
                  <c:v>13968.1943359375</c:v>
                </c:pt>
                <c:pt idx="666">
                  <c:v>14015.0380859375</c:v>
                </c:pt>
                <c:pt idx="667">
                  <c:v>14032.559570312502</c:v>
                </c:pt>
                <c:pt idx="668">
                  <c:v>14149.475585937502</c:v>
                </c:pt>
                <c:pt idx="669">
                  <c:v>14001.7578125</c:v>
                </c:pt>
                <c:pt idx="670">
                  <c:v>13315.517578125</c:v>
                </c:pt>
                <c:pt idx="671">
                  <c:v>13573.13671875</c:v>
                </c:pt>
                <c:pt idx="672">
                  <c:v>13243.62109375</c:v>
                </c:pt>
                <c:pt idx="673">
                  <c:v>13211.2958984375</c:v>
                </c:pt>
                <c:pt idx="674">
                  <c:v>13661.4287109375</c:v>
                </c:pt>
                <c:pt idx="675">
                  <c:v>13543.01171875</c:v>
                </c:pt>
                <c:pt idx="676">
                  <c:v>13447.08203125</c:v>
                </c:pt>
                <c:pt idx="677">
                  <c:v>13282.4560546875</c:v>
                </c:pt>
                <c:pt idx="678">
                  <c:v>13287.373046875</c:v>
                </c:pt>
                <c:pt idx="679">
                  <c:v>13088.89453125</c:v>
                </c:pt>
                <c:pt idx="680">
                  <c:v>12997.8388671875</c:v>
                </c:pt>
                <c:pt idx="681">
                  <c:v>12878.357421875</c:v>
                </c:pt>
                <c:pt idx="682">
                  <c:v>12776.447265625</c:v>
                </c:pt>
                <c:pt idx="683">
                  <c:v>12802.6201171875</c:v>
                </c:pt>
                <c:pt idx="684">
                  <c:v>12715.001953125</c:v>
                </c:pt>
                <c:pt idx="685">
                  <c:v>12790.419921875</c:v>
                </c:pt>
                <c:pt idx="686">
                  <c:v>13356.955078125</c:v>
                </c:pt>
                <c:pt idx="687">
                  <c:v>13172.61328125</c:v>
                </c:pt>
                <c:pt idx="688">
                  <c:v>13031</c:v>
                </c:pt>
                <c:pt idx="689">
                  <c:v>12732.876953125</c:v>
                </c:pt>
                <c:pt idx="690">
                  <c:v>13353.642578125</c:v>
                </c:pt>
                <c:pt idx="691">
                  <c:v>12693.1669921875</c:v>
                </c:pt>
                <c:pt idx="692">
                  <c:v>12822.5439453125</c:v>
                </c:pt>
                <c:pt idx="693">
                  <c:v>12389.130859375002</c:v>
                </c:pt>
                <c:pt idx="694">
                  <c:v>12031.6025390625</c:v>
                </c:pt>
                <c:pt idx="695">
                  <c:v>11787.9384765625</c:v>
                </c:pt>
                <c:pt idx="696">
                  <c:v>11543.9873046875</c:v>
                </c:pt>
                <c:pt idx="697">
                  <c:v>11203.275390625</c:v>
                </c:pt>
                <c:pt idx="698">
                  <c:v>11264.8525390625</c:v>
                </c:pt>
                <c:pt idx="699">
                  <c:v>11014.4296875</c:v>
                </c:pt>
                <c:pt idx="700">
                  <c:v>10503.490234375</c:v>
                </c:pt>
                <c:pt idx="701">
                  <c:v>10194.3701171875</c:v>
                </c:pt>
                <c:pt idx="702">
                  <c:v>9708.337890625</c:v>
                </c:pt>
                <c:pt idx="703">
                  <c:v>9445.771484375</c:v>
                </c:pt>
                <c:pt idx="704">
                  <c:v>8970.71875</c:v>
                </c:pt>
                <c:pt idx="705">
                  <c:v>8936.392578125</c:v>
                </c:pt>
                <c:pt idx="706">
                  <c:v>8956.80859375</c:v>
                </c:pt>
                <c:pt idx="707">
                  <c:v>8925.34375</c:v>
                </c:pt>
                <c:pt idx="708">
                  <c:v>9258.9580078125</c:v>
                </c:pt>
                <c:pt idx="709">
                  <c:v>9363.69921875</c:v>
                </c:pt>
                <c:pt idx="710">
                  <c:v>9093.474609375</c:v>
                </c:pt>
                <c:pt idx="711">
                  <c:v>8930.400390625</c:v>
                </c:pt>
                <c:pt idx="712">
                  <c:v>9128.1015625</c:v>
                </c:pt>
                <c:pt idx="713">
                  <c:v>8794.943359375</c:v>
                </c:pt>
                <c:pt idx="714">
                  <c:v>8603.8232421875</c:v>
                </c:pt>
                <c:pt idx="715">
                  <c:v>8356.13671875</c:v>
                </c:pt>
                <c:pt idx="716">
                  <c:v>8311.7666015625</c:v>
                </c:pt>
                <c:pt idx="717">
                  <c:v>8181.19384765625</c:v>
                </c:pt>
                <c:pt idx="718">
                  <c:v>8086.357421875</c:v>
                </c:pt>
                <c:pt idx="719">
                  <c:v>7679.00146484375</c:v>
                </c:pt>
                <c:pt idx="720">
                  <c:v>7374.91015625</c:v>
                </c:pt>
                <c:pt idx="721">
                  <c:v>7024.4692382812509</c:v>
                </c:pt>
                <c:pt idx="722">
                  <c:v>6982.3486328125</c:v>
                </c:pt>
                <c:pt idx="723">
                  <c:v>7037.8012695312509</c:v>
                </c:pt>
                <c:pt idx="724">
                  <c:v>7361.00830078125</c:v>
                </c:pt>
                <c:pt idx="725">
                  <c:v>7079.17333984375</c:v>
                </c:pt>
                <c:pt idx="726">
                  <c:v>7158.0659179687509</c:v>
                </c:pt>
                <c:pt idx="727">
                  <c:v>6681.1752929687509</c:v>
                </c:pt>
                <c:pt idx="728">
                  <c:v>6319.0322265625</c:v>
                </c:pt>
                <c:pt idx="729">
                  <c:v>5768.8740234375</c:v>
                </c:pt>
                <c:pt idx="730">
                  <c:v>5638.142578125</c:v>
                </c:pt>
                <c:pt idx="731">
                  <c:v>5714.45849609375</c:v>
                </c:pt>
                <c:pt idx="732">
                  <c:v>5570.54541015625</c:v>
                </c:pt>
                <c:pt idx="733">
                  <c:v>5067.55078125</c:v>
                </c:pt>
                <c:pt idx="734">
                  <c:v>4905.1923828125009</c:v>
                </c:pt>
                <c:pt idx="735">
                  <c:v>4982.90087890625</c:v>
                </c:pt>
                <c:pt idx="736">
                  <c:v>4911.4091796875009</c:v>
                </c:pt>
                <c:pt idx="737">
                  <c:v>4882.70556640625</c:v>
                </c:pt>
                <c:pt idx="738">
                  <c:v>4809.47412109375</c:v>
                </c:pt>
                <c:pt idx="739">
                  <c:v>4540.1787109375</c:v>
                </c:pt>
                <c:pt idx="740">
                  <c:v>4313.5693359375</c:v>
                </c:pt>
                <c:pt idx="741">
                  <c:v>4148.70654296875</c:v>
                </c:pt>
                <c:pt idx="742">
                  <c:v>4152.84814453125</c:v>
                </c:pt>
                <c:pt idx="743">
                  <c:v>4219.71240234375</c:v>
                </c:pt>
                <c:pt idx="744">
                  <c:v>4037.02734375</c:v>
                </c:pt>
                <c:pt idx="745">
                  <c:v>3980.333984375</c:v>
                </c:pt>
                <c:pt idx="746">
                  <c:v>3712.4311523437505</c:v>
                </c:pt>
                <c:pt idx="747">
                  <c:v>3604.4743652343705</c:v>
                </c:pt>
                <c:pt idx="748">
                  <c:v>3492.39013671875</c:v>
                </c:pt>
                <c:pt idx="749">
                  <c:v>3714.43286132813</c:v>
                </c:pt>
                <c:pt idx="750">
                  <c:v>3505.8718261718805</c:v>
                </c:pt>
                <c:pt idx="751">
                  <c:v>3297.23852539063</c:v>
                </c:pt>
                <c:pt idx="752">
                  <c:v>3094.3540039062505</c:v>
                </c:pt>
                <c:pt idx="753">
                  <c:v>3074.33203125</c:v>
                </c:pt>
                <c:pt idx="754">
                  <c:v>3034.6376953125</c:v>
                </c:pt>
                <c:pt idx="755">
                  <c:v>2850.26782226563</c:v>
                </c:pt>
                <c:pt idx="756">
                  <c:v>2661.77734375</c:v>
                </c:pt>
                <c:pt idx="757">
                  <c:v>2655.2421875</c:v>
                </c:pt>
                <c:pt idx="758">
                  <c:v>2642.517578125</c:v>
                </c:pt>
                <c:pt idx="759">
                  <c:v>2597.6267089843805</c:v>
                </c:pt>
                <c:pt idx="760">
                  <c:v>2524.59643554688</c:v>
                </c:pt>
                <c:pt idx="761">
                  <c:v>2358.2138671875</c:v>
                </c:pt>
                <c:pt idx="762">
                  <c:v>2244.04736328125</c:v>
                </c:pt>
                <c:pt idx="763">
                  <c:v>2116.77490234375</c:v>
                </c:pt>
                <c:pt idx="764">
                  <c:v>2119.48193359375</c:v>
                </c:pt>
                <c:pt idx="765">
                  <c:v>2173.4130859375</c:v>
                </c:pt>
                <c:pt idx="766">
                  <c:v>2144.28857421875</c:v>
                </c:pt>
                <c:pt idx="767">
                  <c:v>2138.32641601563</c:v>
                </c:pt>
                <c:pt idx="768">
                  <c:v>2293.61645507812</c:v>
                </c:pt>
                <c:pt idx="769">
                  <c:v>2570.16967773438</c:v>
                </c:pt>
                <c:pt idx="770">
                  <c:v>2631.09008789062</c:v>
                </c:pt>
                <c:pt idx="771">
                  <c:v>2691.38256835937</c:v>
                </c:pt>
                <c:pt idx="772">
                  <c:v>2558.93212890625</c:v>
                </c:pt>
                <c:pt idx="773">
                  <c:v>2676.19799804688</c:v>
                </c:pt>
                <c:pt idx="774">
                  <c:v>2687.2626953125</c:v>
                </c:pt>
                <c:pt idx="775">
                  <c:v>2789.25219726563</c:v>
                </c:pt>
                <c:pt idx="776">
                  <c:v>2846.7551269531205</c:v>
                </c:pt>
                <c:pt idx="777">
                  <c:v>2614.591796875</c:v>
                </c:pt>
                <c:pt idx="778">
                  <c:v>2570.15869140625</c:v>
                </c:pt>
                <c:pt idx="779">
                  <c:v>2581.48193359375</c:v>
                </c:pt>
                <c:pt idx="780">
                  <c:v>2586.2036132812505</c:v>
                </c:pt>
                <c:pt idx="781">
                  <c:v>2547.97802734375</c:v>
                </c:pt>
                <c:pt idx="782">
                  <c:v>2653.39965820313</c:v>
                </c:pt>
                <c:pt idx="783">
                  <c:v>2772.35180664062</c:v>
                </c:pt>
                <c:pt idx="784">
                  <c:v>2865.7109375</c:v>
                </c:pt>
                <c:pt idx="785">
                  <c:v>2866.2834472656305</c:v>
                </c:pt>
                <c:pt idx="786">
                  <c:v>2957.29565429688</c:v>
                </c:pt>
                <c:pt idx="787">
                  <c:v>3257.39599609375</c:v>
                </c:pt>
                <c:pt idx="788">
                  <c:v>3348.0791015625</c:v>
                </c:pt>
                <c:pt idx="789">
                  <c:v>3514.95703125</c:v>
                </c:pt>
                <c:pt idx="790">
                  <c:v>3537.60668945312</c:v>
                </c:pt>
                <c:pt idx="791">
                  <c:v>3385.00659179687</c:v>
                </c:pt>
                <c:pt idx="792">
                  <c:v>3495.39428710938</c:v>
                </c:pt>
                <c:pt idx="793">
                  <c:v>3543.87573242187</c:v>
                </c:pt>
                <c:pt idx="794">
                  <c:v>3524.5439453125</c:v>
                </c:pt>
                <c:pt idx="795">
                  <c:v>3849.564453125</c:v>
                </c:pt>
                <c:pt idx="796">
                  <c:v>4063.55517578125</c:v>
                </c:pt>
                <c:pt idx="797">
                  <c:v>3958.93041992188</c:v>
                </c:pt>
                <c:pt idx="798">
                  <c:v>3882.99853515625</c:v>
                </c:pt>
                <c:pt idx="799">
                  <c:v>4076.8842773437505</c:v>
                </c:pt>
                <c:pt idx="800">
                  <c:v>4728.5668945312509</c:v>
                </c:pt>
                <c:pt idx="801">
                  <c:v>5004.43994140625</c:v>
                </c:pt>
                <c:pt idx="802">
                  <c:v>5192.529296875</c:v>
                </c:pt>
                <c:pt idx="803">
                  <c:v>5263.1318359375</c:v>
                </c:pt>
                <c:pt idx="804">
                  <c:v>5089.33837890625</c:v>
                </c:pt>
                <c:pt idx="805">
                  <c:v>5119.177734375</c:v>
                </c:pt>
                <c:pt idx="806">
                  <c:v>5253.28759765625</c:v>
                </c:pt>
                <c:pt idx="807">
                  <c:v>5267.4111328125</c:v>
                </c:pt>
                <c:pt idx="808">
                  <c:v>5199.5703125</c:v>
                </c:pt>
                <c:pt idx="809">
                  <c:v>5477.060546875</c:v>
                </c:pt>
                <c:pt idx="810">
                  <c:v>5447.208984375</c:v>
                </c:pt>
                <c:pt idx="811">
                  <c:v>5502.97509765625</c:v>
                </c:pt>
                <c:pt idx="812">
                  <c:v>5370.60400390625</c:v>
                </c:pt>
                <c:pt idx="813">
                  <c:v>5671.52490234375</c:v>
                </c:pt>
                <c:pt idx="814">
                  <c:v>5868.50048828125</c:v>
                </c:pt>
                <c:pt idx="815">
                  <c:v>6168.54541015625</c:v>
                </c:pt>
                <c:pt idx="816">
                  <c:v>6434.2578125</c:v>
                </c:pt>
                <c:pt idx="817">
                  <c:v>7035.64453125</c:v>
                </c:pt>
                <c:pt idx="818">
                  <c:v>7125.6528320312509</c:v>
                </c:pt>
                <c:pt idx="819">
                  <c:v>6921.3095703125</c:v>
                </c:pt>
                <c:pt idx="820">
                  <c:v>7074.044921875</c:v>
                </c:pt>
                <c:pt idx="821">
                  <c:v>7574.255859375</c:v>
                </c:pt>
                <c:pt idx="822">
                  <c:v>7871.6020507812509</c:v>
                </c:pt>
                <c:pt idx="823">
                  <c:v>7654.3095703125</c:v>
                </c:pt>
                <c:pt idx="824">
                  <c:v>7824.6845703125</c:v>
                </c:pt>
                <c:pt idx="825">
                  <c:v>7992.9658203125</c:v>
                </c:pt>
                <c:pt idx="826">
                  <c:v>8039.08837890625</c:v>
                </c:pt>
                <c:pt idx="827">
                  <c:v>7845.388671875</c:v>
                </c:pt>
                <c:pt idx="828">
                  <c:v>7838.9580078125</c:v>
                </c:pt>
                <c:pt idx="829">
                  <c:v>7892.60498046875</c:v>
                </c:pt>
                <c:pt idx="830">
                  <c:v>8139.0703125</c:v>
                </c:pt>
                <c:pt idx="831">
                  <c:v>8305.345703125</c:v>
                </c:pt>
                <c:pt idx="832">
                  <c:v>8188.509765625</c:v>
                </c:pt>
                <c:pt idx="833">
                  <c:v>8481.419921875</c:v>
                </c:pt>
                <c:pt idx="834">
                  <c:v>8617.935546875</c:v>
                </c:pt>
                <c:pt idx="835">
                  <c:v>8843.2216796875</c:v>
                </c:pt>
                <c:pt idx="836">
                  <c:v>9195.5566406250018</c:v>
                </c:pt>
                <c:pt idx="837">
                  <c:v>9309.6484375</c:v>
                </c:pt>
                <c:pt idx="838">
                  <c:v>9305.255859375</c:v>
                </c:pt>
                <c:pt idx="839">
                  <c:v>8955.333984375</c:v>
                </c:pt>
                <c:pt idx="840">
                  <c:v>9581.3203125</c:v>
                </c:pt>
                <c:pt idx="841">
                  <c:v>10003.635742187502</c:v>
                </c:pt>
                <c:pt idx="842">
                  <c:v>10282.7939453125</c:v>
                </c:pt>
                <c:pt idx="843">
                  <c:v>10871.219726562502</c:v>
                </c:pt>
                <c:pt idx="844">
                  <c:v>11291.2568359375</c:v>
                </c:pt>
                <c:pt idx="845">
                  <c:v>11971.0185546875</c:v>
                </c:pt>
                <c:pt idx="846">
                  <c:v>12356.6845703125</c:v>
                </c:pt>
                <c:pt idx="847">
                  <c:v>12800.451171875</c:v>
                </c:pt>
                <c:pt idx="848">
                  <c:v>13376.3779296875</c:v>
                </c:pt>
                <c:pt idx="849">
                  <c:v>13469.265625</c:v>
                </c:pt>
                <c:pt idx="850">
                  <c:v>13329.837890625</c:v>
                </c:pt>
                <c:pt idx="851">
                  <c:v>13905.51171875</c:v>
                </c:pt>
                <c:pt idx="852">
                  <c:v>13891.4482421875</c:v>
                </c:pt>
                <c:pt idx="853">
                  <c:v>14359.0908203125</c:v>
                </c:pt>
                <c:pt idx="854">
                  <c:v>14481.58203125</c:v>
                </c:pt>
                <c:pt idx="855">
                  <c:v>14520.330078125</c:v>
                </c:pt>
                <c:pt idx="856">
                  <c:v>14764.7734375</c:v>
                </c:pt>
                <c:pt idx="857">
                  <c:v>15525.2412109375</c:v>
                </c:pt>
                <c:pt idx="858">
                  <c:v>16078.716796875002</c:v>
                </c:pt>
                <c:pt idx="859">
                  <c:v>16336.03515625</c:v>
                </c:pt>
                <c:pt idx="860">
                  <c:v>16827.677734375004</c:v>
                </c:pt>
                <c:pt idx="861">
                  <c:v>17205.533203125</c:v>
                </c:pt>
                <c:pt idx="862">
                  <c:v>17796.8046875</c:v>
                </c:pt>
                <c:pt idx="863">
                  <c:v>18207.341796875</c:v>
                </c:pt>
                <c:pt idx="864">
                  <c:v>18918.841796875</c:v>
                </c:pt>
                <c:pt idx="865">
                  <c:v>18973.00390625</c:v>
                </c:pt>
                <c:pt idx="866">
                  <c:v>18598.421875</c:v>
                </c:pt>
                <c:pt idx="867">
                  <c:v>19681.302734375</c:v>
                </c:pt>
                <c:pt idx="868">
                  <c:v>19717.51171875</c:v>
                </c:pt>
                <c:pt idx="869">
                  <c:v>20324.556640625</c:v>
                </c:pt>
                <c:pt idx="870">
                  <c:v>20751.421875</c:v>
                </c:pt>
                <c:pt idx="871">
                  <c:v>20673.087890625</c:v>
                </c:pt>
                <c:pt idx="872">
                  <c:v>21590.28125</c:v>
                </c:pt>
                <c:pt idx="873">
                  <c:v>21926.630859000001</c:v>
                </c:pt>
                <c:pt idx="874">
                  <c:v>22417.751952999999</c:v>
                </c:pt>
                <c:pt idx="875">
                  <c:v>22233.449218999998</c:v>
                </c:pt>
                <c:pt idx="876">
                  <c:v>22527.845702999999</c:v>
                </c:pt>
                <c:pt idx="877">
                  <c:v>23482.125</c:v>
                </c:pt>
                <c:pt idx="878">
                  <c:v>23376.740234000001</c:v>
                </c:pt>
                <c:pt idx="879">
                  <c:v>23897.703125</c:v>
                </c:pt>
                <c:pt idx="880">
                  <c:v>24395.363281000002</c:v>
                </c:pt>
                <c:pt idx="881">
                  <c:v>24940.630859000001</c:v>
                </c:pt>
                <c:pt idx="882">
                  <c:v>25232.019531000002</c:v>
                </c:pt>
                <c:pt idx="883">
                  <c:v>25701.248047000001</c:v>
                </c:pt>
                <c:pt idx="884">
                  <c:v>26575.828125</c:v>
                </c:pt>
                <c:pt idx="885">
                  <c:v>26645.455077999999</c:v>
                </c:pt>
                <c:pt idx="886">
                  <c:v>27084.832031000002</c:v>
                </c:pt>
                <c:pt idx="887">
                  <c:v>27147.345702999999</c:v>
                </c:pt>
                <c:pt idx="888">
                  <c:v>27677.777343999998</c:v>
                </c:pt>
                <c:pt idx="889">
                  <c:v>27810.904297000001</c:v>
                </c:pt>
                <c:pt idx="890">
                  <c:v>28075.220702999999</c:v>
                </c:pt>
                <c:pt idx="891">
                  <c:v>27834.873047000001</c:v>
                </c:pt>
                <c:pt idx="892">
                  <c:v>27828.417968999998</c:v>
                </c:pt>
                <c:pt idx="893">
                  <c:v>27752.304688</c:v>
                </c:pt>
                <c:pt idx="894">
                  <c:v>28141.351563</c:v>
                </c:pt>
                <c:pt idx="895">
                  <c:v>28378.970702999999</c:v>
                </c:pt>
                <c:pt idx="896">
                  <c:v>28203.658202999999</c:v>
                </c:pt>
                <c:pt idx="897">
                  <c:v>28389.490234000001</c:v>
                </c:pt>
                <c:pt idx="898">
                  <c:v>28542.214843999998</c:v>
                </c:pt>
                <c:pt idx="899">
                  <c:v>28492.873047000001</c:v>
                </c:pt>
                <c:pt idx="900">
                  <c:v>28606.708984000001</c:v>
                </c:pt>
                <c:pt idx="901">
                  <c:v>28843.005859000001</c:v>
                </c:pt>
                <c:pt idx="902">
                  <c:v>29009.248047000001</c:v>
                </c:pt>
                <c:pt idx="903">
                  <c:v>29126.382813</c:v>
                </c:pt>
                <c:pt idx="904">
                  <c:v>29311.488281000002</c:v>
                </c:pt>
                <c:pt idx="905">
                  <c:v>29460.75</c:v>
                </c:pt>
                <c:pt idx="906">
                  <c:v>29531.460938</c:v>
                </c:pt>
                <c:pt idx="907">
                  <c:v>29321.662109000001</c:v>
                </c:pt>
                <c:pt idx="908">
                  <c:v>29377.033202999999</c:v>
                </c:pt>
                <c:pt idx="909">
                  <c:v>29453.365234000001</c:v>
                </c:pt>
                <c:pt idx="910">
                  <c:v>29423.119140999999</c:v>
                </c:pt>
                <c:pt idx="911">
                  <c:v>29595.953125</c:v>
                </c:pt>
                <c:pt idx="912">
                  <c:v>29682.292968999998</c:v>
                </c:pt>
                <c:pt idx="913">
                  <c:v>29659.458984000001</c:v>
                </c:pt>
                <c:pt idx="914">
                  <c:v>29517.576172000001</c:v>
                </c:pt>
                <c:pt idx="915">
                  <c:v>29271.238281000002</c:v>
                </c:pt>
                <c:pt idx="916">
                  <c:v>29300.628906000002</c:v>
                </c:pt>
                <c:pt idx="917">
                  <c:v>29395.693359000001</c:v>
                </c:pt>
                <c:pt idx="918">
                  <c:v>29366.234375</c:v>
                </c:pt>
                <c:pt idx="919">
                  <c:v>29307.199218999998</c:v>
                </c:pt>
                <c:pt idx="920">
                  <c:v>29374.666015999999</c:v>
                </c:pt>
                <c:pt idx="921">
                  <c:v>29247.138672000001</c:v>
                </c:pt>
                <c:pt idx="922">
                  <c:v>29216.378906000002</c:v>
                </c:pt>
                <c:pt idx="923">
                  <c:v>29188.599609000001</c:v>
                </c:pt>
                <c:pt idx="924">
                  <c:v>29168.326172000001</c:v>
                </c:pt>
                <c:pt idx="925">
                  <c:v>29051.435547000001</c:v>
                </c:pt>
                <c:pt idx="926">
                  <c:v>28726.603515999999</c:v>
                </c:pt>
                <c:pt idx="927">
                  <c:v>28491.408202999999</c:v>
                </c:pt>
                <c:pt idx="928">
                  <c:v>28487.146484000001</c:v>
                </c:pt>
                <c:pt idx="929">
                  <c:v>28637.658202999999</c:v>
                </c:pt>
                <c:pt idx="930">
                  <c:v>28742.373047000001</c:v>
                </c:pt>
                <c:pt idx="931">
                  <c:v>28743.6875</c:v>
                </c:pt>
                <c:pt idx="932">
                  <c:v>28791.365234000001</c:v>
                </c:pt>
                <c:pt idx="933">
                  <c:v>28369.621093999998</c:v>
                </c:pt>
                <c:pt idx="934">
                  <c:v>27974.142577999999</c:v>
                </c:pt>
                <c:pt idx="935">
                  <c:v>27759.470702999999</c:v>
                </c:pt>
                <c:pt idx="936">
                  <c:v>27641.167968999998</c:v>
                </c:pt>
                <c:pt idx="937">
                  <c:v>27688.785156000002</c:v>
                </c:pt>
                <c:pt idx="938">
                  <c:v>27430.441406000002</c:v>
                </c:pt>
                <c:pt idx="939">
                  <c:v>27194.796875</c:v>
                </c:pt>
                <c:pt idx="940">
                  <c:v>26861.519531000002</c:v>
                </c:pt>
                <c:pt idx="941">
                  <c:v>26555.154297000001</c:v>
                </c:pt>
                <c:pt idx="942">
                  <c:v>26452.824218999998</c:v>
                </c:pt>
                <c:pt idx="943">
                  <c:v>26209.765625</c:v>
                </c:pt>
                <c:pt idx="944">
                  <c:v>25853.726563</c:v>
                </c:pt>
                <c:pt idx="945">
                  <c:v>25597.724609000001</c:v>
                </c:pt>
                <c:pt idx="946">
                  <c:v>25284.619140999999</c:v>
                </c:pt>
                <c:pt idx="947">
                  <c:v>25015.380859000001</c:v>
                </c:pt>
                <c:pt idx="948">
                  <c:v>25044.28125</c:v>
                </c:pt>
                <c:pt idx="949">
                  <c:v>24749.042968999998</c:v>
                </c:pt>
                <c:pt idx="950">
                  <c:v>24510.541015999999</c:v>
                </c:pt>
                <c:pt idx="951">
                  <c:v>24203.339843999998</c:v>
                </c:pt>
                <c:pt idx="952">
                  <c:v>23833.523438</c:v>
                </c:pt>
                <c:pt idx="953">
                  <c:v>23768.587890999999</c:v>
                </c:pt>
                <c:pt idx="954">
                  <c:v>23873.228515999999</c:v>
                </c:pt>
                <c:pt idx="955">
                  <c:v>23724.876952999999</c:v>
                </c:pt>
                <c:pt idx="956">
                  <c:v>23574.148438</c:v>
                </c:pt>
                <c:pt idx="957">
                  <c:v>23121.962890999999</c:v>
                </c:pt>
                <c:pt idx="958">
                  <c:v>23421.925781000002</c:v>
                </c:pt>
                <c:pt idx="959">
                  <c:v>23074.839843999998</c:v>
                </c:pt>
                <c:pt idx="960">
                  <c:v>23225.996093999998</c:v>
                </c:pt>
                <c:pt idx="961">
                  <c:v>23090.261718999998</c:v>
                </c:pt>
                <c:pt idx="962">
                  <c:v>23194.224609000001</c:v>
                </c:pt>
                <c:pt idx="963">
                  <c:v>23264.638672000001</c:v>
                </c:pt>
                <c:pt idx="964">
                  <c:v>23344.8125</c:v>
                </c:pt>
                <c:pt idx="965">
                  <c:v>23328.236327999999</c:v>
                </c:pt>
                <c:pt idx="966">
                  <c:v>22820.806640999999</c:v>
                </c:pt>
                <c:pt idx="967">
                  <c:v>22388.542968999998</c:v>
                </c:pt>
                <c:pt idx="968">
                  <c:v>22055.990234000001</c:v>
                </c:pt>
                <c:pt idx="969">
                  <c:v>22033.716797000001</c:v>
                </c:pt>
                <c:pt idx="970">
                  <c:v>21302.285156000002</c:v>
                </c:pt>
                <c:pt idx="971">
                  <c:v>20605.205077999999</c:v>
                </c:pt>
                <c:pt idx="972">
                  <c:v>20165.144531000002</c:v>
                </c:pt>
                <c:pt idx="973">
                  <c:v>19807.527343999998</c:v>
                </c:pt>
                <c:pt idx="974">
                  <c:v>19376.357422000001</c:v>
                </c:pt>
                <c:pt idx="975">
                  <c:v>18927.632813</c:v>
                </c:pt>
                <c:pt idx="976">
                  <c:v>18328.724609000001</c:v>
                </c:pt>
                <c:pt idx="977">
                  <c:v>17912.386718999998</c:v>
                </c:pt>
                <c:pt idx="978">
                  <c:v>17708.173827999999</c:v>
                </c:pt>
                <c:pt idx="979">
                  <c:v>17529.548827999999</c:v>
                </c:pt>
                <c:pt idx="980">
                  <c:v>17108.507813</c:v>
                </c:pt>
                <c:pt idx="981">
                  <c:v>16761.892577999999</c:v>
                </c:pt>
                <c:pt idx="982">
                  <c:v>16308.792969</c:v>
                </c:pt>
                <c:pt idx="983">
                  <c:v>16150.105469</c:v>
                </c:pt>
                <c:pt idx="984">
                  <c:v>15976.665039</c:v>
                </c:pt>
                <c:pt idx="985">
                  <c:v>15922.577148</c:v>
                </c:pt>
                <c:pt idx="986">
                  <c:v>16042.349609000001</c:v>
                </c:pt>
                <c:pt idx="987">
                  <c:v>15775.958008</c:v>
                </c:pt>
                <c:pt idx="988">
                  <c:v>15604.626953000001</c:v>
                </c:pt>
                <c:pt idx="989">
                  <c:v>15546.815430000001</c:v>
                </c:pt>
                <c:pt idx="990">
                  <c:v>15144.636719</c:v>
                </c:pt>
                <c:pt idx="991">
                  <c:v>14914.435546999999</c:v>
                </c:pt>
                <c:pt idx="992">
                  <c:v>14757.314453000001</c:v>
                </c:pt>
                <c:pt idx="993">
                  <c:v>14764.917969</c:v>
                </c:pt>
                <c:pt idx="994">
                  <c:v>14921.459961</c:v>
                </c:pt>
                <c:pt idx="995">
                  <c:v>14027.769531</c:v>
                </c:pt>
                <c:pt idx="996">
                  <c:v>13982.916992</c:v>
                </c:pt>
                <c:pt idx="997">
                  <c:v>14079.970703000001</c:v>
                </c:pt>
                <c:pt idx="998">
                  <c:v>13556.547852</c:v>
                </c:pt>
                <c:pt idx="999">
                  <c:v>13111.354492</c:v>
                </c:pt>
                <c:pt idx="1000">
                  <c:v>12786.226563</c:v>
                </c:pt>
                <c:pt idx="1001">
                  <c:v>12118.196289</c:v>
                </c:pt>
                <c:pt idx="1002">
                  <c:v>11671.501953000001</c:v>
                </c:pt>
                <c:pt idx="1003">
                  <c:v>11787.050781</c:v>
                </c:pt>
                <c:pt idx="1004">
                  <c:v>11925.379883</c:v>
                </c:pt>
                <c:pt idx="1005">
                  <c:v>11908.5</c:v>
                </c:pt>
                <c:pt idx="1006">
                  <c:v>11895.796875</c:v>
                </c:pt>
                <c:pt idx="1007">
                  <c:v>11319.002930000001</c:v>
                </c:pt>
                <c:pt idx="1008">
                  <c:v>10676.760742</c:v>
                </c:pt>
                <c:pt idx="1009">
                  <c:v>10846.199219</c:v>
                </c:pt>
                <c:pt idx="1010">
                  <c:v>10546.267578000001</c:v>
                </c:pt>
                <c:pt idx="1011">
                  <c:v>10236.990234000001</c:v>
                </c:pt>
                <c:pt idx="1012">
                  <c:v>9493.7929688000004</c:v>
                </c:pt>
                <c:pt idx="1013">
                  <c:v>9343.4423827999999</c:v>
                </c:pt>
                <c:pt idx="1014">
                  <c:v>9072.6152344000002</c:v>
                </c:pt>
                <c:pt idx="1015">
                  <c:v>8884.8955077999999</c:v>
                </c:pt>
                <c:pt idx="1016">
                  <c:v>8693.4472655999998</c:v>
                </c:pt>
                <c:pt idx="1017">
                  <c:v>8372.6845702999999</c:v>
                </c:pt>
                <c:pt idx="1018">
                  <c:v>8688.7265625</c:v>
                </c:pt>
                <c:pt idx="1019">
                  <c:v>8194.0058594000002</c:v>
                </c:pt>
                <c:pt idx="1020">
                  <c:v>7647.8901366999999</c:v>
                </c:pt>
                <c:pt idx="1021">
                  <c:v>7429.4868164</c:v>
                </c:pt>
                <c:pt idx="1022">
                  <c:v>7471.2373047000001</c:v>
                </c:pt>
                <c:pt idx="1023">
                  <c:v>7441.3134766000003</c:v>
                </c:pt>
                <c:pt idx="1024">
                  <c:v>7197.0615233999997</c:v>
                </c:pt>
                <c:pt idx="1025">
                  <c:v>6850.3344727000003</c:v>
                </c:pt>
                <c:pt idx="1026">
                  <c:v>6595.7226563000004</c:v>
                </c:pt>
                <c:pt idx="1027">
                  <c:v>6408.3901366999999</c:v>
                </c:pt>
                <c:pt idx="1028">
                  <c:v>6029.9082030999998</c:v>
                </c:pt>
                <c:pt idx="1029">
                  <c:v>5690.1083983999997</c:v>
                </c:pt>
                <c:pt idx="1030">
                  <c:v>5633.7958983999997</c:v>
                </c:pt>
                <c:pt idx="1031">
                  <c:v>5575.0522461</c:v>
                </c:pt>
                <c:pt idx="1032">
                  <c:v>5370.5424805000002</c:v>
                </c:pt>
                <c:pt idx="1033">
                  <c:v>4962.6171875</c:v>
                </c:pt>
                <c:pt idx="1034">
                  <c:v>4975.0698241999999</c:v>
                </c:pt>
                <c:pt idx="1035">
                  <c:v>4973.8388672000001</c:v>
                </c:pt>
                <c:pt idx="1036">
                  <c:v>4711.4326172000001</c:v>
                </c:pt>
                <c:pt idx="1037">
                  <c:v>4448.0556641000003</c:v>
                </c:pt>
                <c:pt idx="1038">
                  <c:v>4513.2084961</c:v>
                </c:pt>
                <c:pt idx="1039">
                  <c:v>4676.3339844000002</c:v>
                </c:pt>
                <c:pt idx="1040">
                  <c:v>4433.0336914</c:v>
                </c:pt>
                <c:pt idx="1041">
                  <c:v>4198.4409180000002</c:v>
                </c:pt>
                <c:pt idx="1042">
                  <c:v>4251.5942383000001</c:v>
                </c:pt>
                <c:pt idx="1043">
                  <c:v>3960.1955566000001</c:v>
                </c:pt>
                <c:pt idx="1044">
                  <c:v>4103.1538086</c:v>
                </c:pt>
                <c:pt idx="1045">
                  <c:v>4140.8999022999997</c:v>
                </c:pt>
                <c:pt idx="1046">
                  <c:v>4233.1743164</c:v>
                </c:pt>
                <c:pt idx="1047">
                  <c:v>4278.7119141000003</c:v>
                </c:pt>
                <c:pt idx="1048">
                  <c:v>4031.9130859000002</c:v>
                </c:pt>
                <c:pt idx="1049">
                  <c:v>4132.7255858999997</c:v>
                </c:pt>
                <c:pt idx="1050">
                  <c:v>4034.2583008000001</c:v>
                </c:pt>
                <c:pt idx="1051">
                  <c:v>3992.6994629000001</c:v>
                </c:pt>
                <c:pt idx="1052">
                  <c:v>4131.3032227000003</c:v>
                </c:pt>
                <c:pt idx="1053">
                  <c:v>4063.2368164</c:v>
                </c:pt>
                <c:pt idx="1054">
                  <c:v>4050.4279784999999</c:v>
                </c:pt>
                <c:pt idx="1055">
                  <c:v>3752.4514159999999</c:v>
                </c:pt>
                <c:pt idx="1056">
                  <c:v>3567.8967284999999</c:v>
                </c:pt>
                <c:pt idx="1057">
                  <c:v>3658.4736327999999</c:v>
                </c:pt>
                <c:pt idx="1058">
                  <c:v>3739.4904784999999</c:v>
                </c:pt>
                <c:pt idx="1059">
                  <c:v>3687.3845215000001</c:v>
                </c:pt>
                <c:pt idx="1060">
                  <c:v>3758.2563476999999</c:v>
                </c:pt>
                <c:pt idx="1061">
                  <c:v>3837.9206543</c:v>
                </c:pt>
                <c:pt idx="1062">
                  <c:v>3708.9726562999999</c:v>
                </c:pt>
                <c:pt idx="1063">
                  <c:v>3773.9873047000001</c:v>
                </c:pt>
                <c:pt idx="1064">
                  <c:v>3869.4497070000002</c:v>
                </c:pt>
                <c:pt idx="1065">
                  <c:v>4094.6352539</c:v>
                </c:pt>
                <c:pt idx="1066">
                  <c:v>4369.9819336</c:v>
                </c:pt>
                <c:pt idx="1067">
                  <c:v>4425.9858397999997</c:v>
                </c:pt>
                <c:pt idx="1068">
                  <c:v>4354.9741211</c:v>
                </c:pt>
                <c:pt idx="1069">
                  <c:v>4417.3828125</c:v>
                </c:pt>
                <c:pt idx="1070">
                  <c:v>4389.1269530999998</c:v>
                </c:pt>
                <c:pt idx="1071">
                  <c:v>4596.1347655999998</c:v>
                </c:pt>
                <c:pt idx="1072">
                  <c:v>4924.1479491999999</c:v>
                </c:pt>
                <c:pt idx="1073">
                  <c:v>5134.4912108999997</c:v>
                </c:pt>
                <c:pt idx="1074">
                  <c:v>5339.0957030999998</c:v>
                </c:pt>
                <c:pt idx="1075">
                  <c:v>5616.4140625</c:v>
                </c:pt>
                <c:pt idx="1076">
                  <c:v>5733.0493164</c:v>
                </c:pt>
                <c:pt idx="1077">
                  <c:v>5534.9116211</c:v>
                </c:pt>
                <c:pt idx="1078">
                  <c:v>5649.3193358999997</c:v>
                </c:pt>
                <c:pt idx="1079">
                  <c:v>5825.5400391000003</c:v>
                </c:pt>
                <c:pt idx="1080">
                  <c:v>6016.8715819999998</c:v>
                </c:pt>
                <c:pt idx="1081">
                  <c:v>6237.4892577999999</c:v>
                </c:pt>
                <c:pt idx="1082">
                  <c:v>6016.1567383000001</c:v>
                </c:pt>
                <c:pt idx="1083">
                  <c:v>5756.6459961</c:v>
                </c:pt>
                <c:pt idx="1084">
                  <c:v>5891.7866211</c:v>
                </c:pt>
                <c:pt idx="1085">
                  <c:v>6315.9755858999997</c:v>
                </c:pt>
                <c:pt idx="1086">
                  <c:v>6494.7348633000001</c:v>
                </c:pt>
                <c:pt idx="1087">
                  <c:v>6606.3134766000003</c:v>
                </c:pt>
                <c:pt idx="1088">
                  <c:v>7050.3139647999997</c:v>
                </c:pt>
                <c:pt idx="1089">
                  <c:v>7351.4882813000004</c:v>
                </c:pt>
                <c:pt idx="1090">
                  <c:v>7799.1582030999998</c:v>
                </c:pt>
                <c:pt idx="1091">
                  <c:v>8111.4624022999997</c:v>
                </c:pt>
                <c:pt idx="1092">
                  <c:v>8179.4868164</c:v>
                </c:pt>
                <c:pt idx="1093">
                  <c:v>8005.1035155999998</c:v>
                </c:pt>
                <c:pt idx="1094">
                  <c:v>8190.3793944999998</c:v>
                </c:pt>
                <c:pt idx="1095">
                  <c:v>8450.4785155999998</c:v>
                </c:pt>
                <c:pt idx="1096">
                  <c:v>8657.1455077999999</c:v>
                </c:pt>
                <c:pt idx="1097">
                  <c:v>9328.8222655999998</c:v>
                </c:pt>
                <c:pt idx="1098">
                  <c:v>9735.5214844000002</c:v>
                </c:pt>
                <c:pt idx="1099">
                  <c:v>9722.375</c:v>
                </c:pt>
                <c:pt idx="1100">
                  <c:v>10183.327148</c:v>
                </c:pt>
                <c:pt idx="1101">
                  <c:v>9891.7304688000004</c:v>
                </c:pt>
                <c:pt idx="1102">
                  <c:v>9246.4101563000004</c:v>
                </c:pt>
                <c:pt idx="1103">
                  <c:v>9654.3271483999997</c:v>
                </c:pt>
                <c:pt idx="1104">
                  <c:v>10190.039063</c:v>
                </c:pt>
                <c:pt idx="1105">
                  <c:v>9916.4433594000002</c:v>
                </c:pt>
                <c:pt idx="1106">
                  <c:v>9742.7255858999997</c:v>
                </c:pt>
                <c:pt idx="1107">
                  <c:v>10059.257813</c:v>
                </c:pt>
                <c:pt idx="1108">
                  <c:v>10495.110352</c:v>
                </c:pt>
                <c:pt idx="1109">
                  <c:v>10583.953125</c:v>
                </c:pt>
                <c:pt idx="1110">
                  <c:v>10737.876953000001</c:v>
                </c:pt>
                <c:pt idx="1111">
                  <c:v>11086.376953000001</c:v>
                </c:pt>
                <c:pt idx="1112">
                  <c:v>11206.238281</c:v>
                </c:pt>
                <c:pt idx="1113">
                  <c:v>11200.363281</c:v>
                </c:pt>
                <c:pt idx="1114">
                  <c:v>11263.082031</c:v>
                </c:pt>
                <c:pt idx="1115">
                  <c:v>10856.364258</c:v>
                </c:pt>
                <c:pt idx="1116">
                  <c:v>10765.782227</c:v>
                </c:pt>
                <c:pt idx="1117">
                  <c:v>10510.591796999999</c:v>
                </c:pt>
                <c:pt idx="1118">
                  <c:v>10380.250977</c:v>
                </c:pt>
                <c:pt idx="1119">
                  <c:v>10524.065430000001</c:v>
                </c:pt>
                <c:pt idx="1120">
                  <c:v>10893.061523</c:v>
                </c:pt>
                <c:pt idx="1121">
                  <c:v>11088.137694999999</c:v>
                </c:pt>
                <c:pt idx="1122">
                  <c:v>11467.539063</c:v>
                </c:pt>
                <c:pt idx="1123">
                  <c:v>11678.475586</c:v>
                </c:pt>
                <c:pt idx="1124">
                  <c:v>12381.802734000001</c:v>
                </c:pt>
                <c:pt idx="1125">
                  <c:v>12683.673828000001</c:v>
                </c:pt>
                <c:pt idx="1126">
                  <c:v>12653.684569999999</c:v>
                </c:pt>
                <c:pt idx="1127">
                  <c:v>12534.552734000001</c:v>
                </c:pt>
                <c:pt idx="1128">
                  <c:v>12371.486328000001</c:v>
                </c:pt>
                <c:pt idx="1129">
                  <c:v>12494.371094</c:v>
                </c:pt>
                <c:pt idx="1130">
                  <c:v>12384.862305000001</c:v>
                </c:pt>
                <c:pt idx="1131">
                  <c:v>12580.959961</c:v>
                </c:pt>
                <c:pt idx="1132">
                  <c:v>13255.864258</c:v>
                </c:pt>
                <c:pt idx="1133">
                  <c:v>13882.615234000001</c:v>
                </c:pt>
                <c:pt idx="1134">
                  <c:v>14262.458984000001</c:v>
                </c:pt>
                <c:pt idx="1135">
                  <c:v>14504.223633</c:v>
                </c:pt>
                <c:pt idx="1136">
                  <c:v>14987.482421999999</c:v>
                </c:pt>
                <c:pt idx="1137">
                  <c:v>15375.930664</c:v>
                </c:pt>
                <c:pt idx="1138">
                  <c:v>15216.032227</c:v>
                </c:pt>
                <c:pt idx="1139">
                  <c:v>15460.846680000001</c:v>
                </c:pt>
                <c:pt idx="1140">
                  <c:v>15367.192383</c:v>
                </c:pt>
                <c:pt idx="1141">
                  <c:v>15237.868164</c:v>
                </c:pt>
                <c:pt idx="1142">
                  <c:v>15272.063477</c:v>
                </c:pt>
                <c:pt idx="1143">
                  <c:v>15385.566406</c:v>
                </c:pt>
                <c:pt idx="1144">
                  <c:v>15396.535156</c:v>
                </c:pt>
                <c:pt idx="1145">
                  <c:v>15200.724609000001</c:v>
                </c:pt>
                <c:pt idx="1146">
                  <c:v>15687.541992</c:v>
                </c:pt>
                <c:pt idx="1147">
                  <c:v>16061.940430000001</c:v>
                </c:pt>
                <c:pt idx="1148">
                  <c:v>16077.223633</c:v>
                </c:pt>
                <c:pt idx="1149">
                  <c:v>16228.375977</c:v>
                </c:pt>
                <c:pt idx="1150">
                  <c:v>16672.966797000001</c:v>
                </c:pt>
                <c:pt idx="1151">
                  <c:v>17093.689452999999</c:v>
                </c:pt>
                <c:pt idx="1152">
                  <c:v>16833.900390999999</c:v>
                </c:pt>
                <c:pt idx="1153">
                  <c:v>16523.074218999998</c:v>
                </c:pt>
                <c:pt idx="1154">
                  <c:v>16350.676758</c:v>
                </c:pt>
                <c:pt idx="1155">
                  <c:v>16802.261718999998</c:v>
                </c:pt>
                <c:pt idx="1156">
                  <c:v>17399.697265999999</c:v>
                </c:pt>
                <c:pt idx="1157">
                  <c:v>17555.65625</c:v>
                </c:pt>
                <c:pt idx="1158">
                  <c:v>17540.804688</c:v>
                </c:pt>
                <c:pt idx="1159">
                  <c:v>17763.046875</c:v>
                </c:pt>
                <c:pt idx="1160">
                  <c:v>17839.273438</c:v>
                </c:pt>
                <c:pt idx="1161">
                  <c:v>17500.970702999999</c:v>
                </c:pt>
              </c:numCache>
            </c:numRef>
          </c:yVal>
          <c:smooth val="0"/>
        </c:ser>
        <c:ser>
          <c:idx val="5"/>
          <c:order val="5"/>
          <c:tx>
            <c:v>Instructed RUC HSL</c:v>
          </c:tx>
          <c:spPr>
            <a:ln w="19050" cap="rnd">
              <a:solidFill>
                <a:srgbClr val="FF8200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Graphs'!$A$202:$A$207</c:f>
              <c:numCache>
                <c:formatCode>m/d/yyyy\ h:mm</c:formatCode>
                <c:ptCount val="6"/>
                <c:pt idx="0">
                  <c:v>43690.691145833334</c:v>
                </c:pt>
                <c:pt idx="1">
                  <c:v>43690.694606481484</c:v>
                </c:pt>
                <c:pt idx="2">
                  <c:v>43690.69809027778</c:v>
                </c:pt>
                <c:pt idx="3">
                  <c:v>43690.701550925929</c:v>
                </c:pt>
                <c:pt idx="4">
                  <c:v>43690.705046296294</c:v>
                </c:pt>
                <c:pt idx="5">
                  <c:v>43690.708541666667</c:v>
                </c:pt>
              </c:numCache>
            </c:numRef>
          </c:xVal>
          <c:yVal>
            <c:numRef>
              <c:f>'Base Graphs'!$I$202:$I$207</c:f>
              <c:numCache>
                <c:formatCode>General</c:formatCode>
                <c:ptCount val="6"/>
                <c:pt idx="0">
                  <c:v>0</c:v>
                </c:pt>
                <c:pt idx="1">
                  <c:v>92.569995879999993</c:v>
                </c:pt>
                <c:pt idx="2">
                  <c:v>92.569995879999993</c:v>
                </c:pt>
                <c:pt idx="3">
                  <c:v>92.569995879999993</c:v>
                </c:pt>
                <c:pt idx="4">
                  <c:v>92.569995879999993</c:v>
                </c:pt>
                <c:pt idx="5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5558944"/>
        <c:axId val="745559728"/>
      </c:scatterChart>
      <c:scatterChart>
        <c:scatterStyle val="lineMarker"/>
        <c:varyColors val="0"/>
        <c:ser>
          <c:idx val="0"/>
          <c:order val="0"/>
          <c:tx>
            <c:strRef>
              <c:f>'Base Graphs'!$B$1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Graphs'!$A$2:$A$874</c:f>
              <c:numCache>
                <c:formatCode>m/d/yyyy\ h:mm</c:formatCode>
                <c:ptCount val="873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</c:numCache>
            </c:numRef>
          </c:xVal>
          <c:yVal>
            <c:numRef>
              <c:f>'Base Graphs'!$B$2:$B$874</c:f>
              <c:numCache>
                <c:formatCode>General</c:formatCode>
                <c:ptCount val="873"/>
                <c:pt idx="0">
                  <c:v>15.477301597595199</c:v>
                </c:pt>
                <c:pt idx="1">
                  <c:v>15.420557022094698</c:v>
                </c:pt>
                <c:pt idx="2">
                  <c:v>15.319174766540499</c:v>
                </c:pt>
                <c:pt idx="3">
                  <c:v>15.052844047546399</c:v>
                </c:pt>
                <c:pt idx="4">
                  <c:v>14.8032550811768</c:v>
                </c:pt>
                <c:pt idx="5">
                  <c:v>14.500297546386699</c:v>
                </c:pt>
                <c:pt idx="6">
                  <c:v>14.447070121765099</c:v>
                </c:pt>
                <c:pt idx="7">
                  <c:v>14.295407295227099</c:v>
                </c:pt>
                <c:pt idx="8">
                  <c:v>14.036343574523899</c:v>
                </c:pt>
                <c:pt idx="9">
                  <c:v>14.1319580078125</c:v>
                </c:pt>
                <c:pt idx="10">
                  <c:v>14.1509037017822</c:v>
                </c:pt>
                <c:pt idx="11">
                  <c:v>13.948340415954601</c:v>
                </c:pt>
                <c:pt idx="12">
                  <c:v>14.277482032775898</c:v>
                </c:pt>
                <c:pt idx="13">
                  <c:v>14.084583282470698</c:v>
                </c:pt>
                <c:pt idx="14">
                  <c:v>13.818073272705099</c:v>
                </c:pt>
                <c:pt idx="15">
                  <c:v>13.770281791687001</c:v>
                </c:pt>
                <c:pt idx="16">
                  <c:v>13.492988586425799</c:v>
                </c:pt>
                <c:pt idx="17">
                  <c:v>13.282412528991699</c:v>
                </c:pt>
                <c:pt idx="18">
                  <c:v>13.102363586425799</c:v>
                </c:pt>
                <c:pt idx="19">
                  <c:v>12.8491554260254</c:v>
                </c:pt>
                <c:pt idx="20">
                  <c:v>12.7792978286743</c:v>
                </c:pt>
                <c:pt idx="21">
                  <c:v>12.559899330139199</c:v>
                </c:pt>
                <c:pt idx="22">
                  <c:v>12.5454721450806</c:v>
                </c:pt>
                <c:pt idx="23">
                  <c:v>12.5414009094238</c:v>
                </c:pt>
                <c:pt idx="24">
                  <c:v>12.5576019287109</c:v>
                </c:pt>
                <c:pt idx="25">
                  <c:v>12.650850296020501</c:v>
                </c:pt>
                <c:pt idx="26">
                  <c:v>12.538051605224599</c:v>
                </c:pt>
                <c:pt idx="27">
                  <c:v>12.688608169555698</c:v>
                </c:pt>
                <c:pt idx="28">
                  <c:v>12.5827779769897</c:v>
                </c:pt>
                <c:pt idx="29">
                  <c:v>12.450810432434098</c:v>
                </c:pt>
                <c:pt idx="30">
                  <c:v>12.481452941894499</c:v>
                </c:pt>
                <c:pt idx="31">
                  <c:v>12.369692802429199</c:v>
                </c:pt>
                <c:pt idx="32">
                  <c:v>12.440276145935099</c:v>
                </c:pt>
                <c:pt idx="33">
                  <c:v>12.485824584960898</c:v>
                </c:pt>
                <c:pt idx="34">
                  <c:v>12.5317325592041</c:v>
                </c:pt>
                <c:pt idx="35">
                  <c:v>12.6047115325928</c:v>
                </c:pt>
                <c:pt idx="36">
                  <c:v>12.811224937439</c:v>
                </c:pt>
                <c:pt idx="37">
                  <c:v>12.983329772949199</c:v>
                </c:pt>
                <c:pt idx="38">
                  <c:v>12.7933893203735</c:v>
                </c:pt>
                <c:pt idx="39">
                  <c:v>12.9601783752441</c:v>
                </c:pt>
                <c:pt idx="40">
                  <c:v>12.6665124893188</c:v>
                </c:pt>
                <c:pt idx="41">
                  <c:v>12.632404327392599</c:v>
                </c:pt>
                <c:pt idx="42">
                  <c:v>12.838849067688001</c:v>
                </c:pt>
                <c:pt idx="43">
                  <c:v>12.985831260681199</c:v>
                </c:pt>
                <c:pt idx="44">
                  <c:v>13.1324558258057</c:v>
                </c:pt>
                <c:pt idx="45">
                  <c:v>12.804862976074199</c:v>
                </c:pt>
                <c:pt idx="46">
                  <c:v>13.245675086975098</c:v>
                </c:pt>
                <c:pt idx="47">
                  <c:v>12.901846885681199</c:v>
                </c:pt>
                <c:pt idx="48">
                  <c:v>12.959255218505898</c:v>
                </c:pt>
                <c:pt idx="49">
                  <c:v>13.239733695983899</c:v>
                </c:pt>
                <c:pt idx="50">
                  <c:v>13.462698936462399</c:v>
                </c:pt>
                <c:pt idx="51">
                  <c:v>13.539777755737299</c:v>
                </c:pt>
                <c:pt idx="52">
                  <c:v>13.591492652893098</c:v>
                </c:pt>
                <c:pt idx="53">
                  <c:v>13.807159423828098</c:v>
                </c:pt>
                <c:pt idx="54">
                  <c:v>13.869266510009799</c:v>
                </c:pt>
                <c:pt idx="55">
                  <c:v>13.783329010009799</c:v>
                </c:pt>
                <c:pt idx="56">
                  <c:v>13.8467817306519</c:v>
                </c:pt>
                <c:pt idx="57">
                  <c:v>13.7577247619629</c:v>
                </c:pt>
                <c:pt idx="58">
                  <c:v>13.643005371093798</c:v>
                </c:pt>
                <c:pt idx="59">
                  <c:v>13.602652549743699</c:v>
                </c:pt>
                <c:pt idx="60">
                  <c:v>13.6361646652222</c:v>
                </c:pt>
                <c:pt idx="61">
                  <c:v>13.883547782897899</c:v>
                </c:pt>
                <c:pt idx="62">
                  <c:v>14.2430973052979</c:v>
                </c:pt>
                <c:pt idx="63">
                  <c:v>14.338674545288098</c:v>
                </c:pt>
                <c:pt idx="64">
                  <c:v>14.4390754699707</c:v>
                </c:pt>
                <c:pt idx="65">
                  <c:v>14.6809940338135</c:v>
                </c:pt>
                <c:pt idx="66">
                  <c:v>15.1269073486328</c:v>
                </c:pt>
                <c:pt idx="67">
                  <c:v>15.7810726165771</c:v>
                </c:pt>
                <c:pt idx="68">
                  <c:v>15.9196262359619</c:v>
                </c:pt>
                <c:pt idx="69">
                  <c:v>15.816099166870099</c:v>
                </c:pt>
                <c:pt idx="70">
                  <c:v>15.8956813812256</c:v>
                </c:pt>
                <c:pt idx="71">
                  <c:v>16.0429496765137</c:v>
                </c:pt>
                <c:pt idx="72">
                  <c:v>16.211320877075199</c:v>
                </c:pt>
                <c:pt idx="73">
                  <c:v>16.491161346435497</c:v>
                </c:pt>
                <c:pt idx="74">
                  <c:v>17.389814376831097</c:v>
                </c:pt>
                <c:pt idx="75">
                  <c:v>17.593034744262699</c:v>
                </c:pt>
                <c:pt idx="76">
                  <c:v>17.529382705688498</c:v>
                </c:pt>
                <c:pt idx="77">
                  <c:v>17.544469833373999</c:v>
                </c:pt>
                <c:pt idx="78">
                  <c:v>17.687377929687496</c:v>
                </c:pt>
                <c:pt idx="79">
                  <c:v>17.794174194335898</c:v>
                </c:pt>
                <c:pt idx="80">
                  <c:v>17.879764556884798</c:v>
                </c:pt>
                <c:pt idx="81">
                  <c:v>17.920738220214801</c:v>
                </c:pt>
                <c:pt idx="82">
                  <c:v>17.870613098144499</c:v>
                </c:pt>
                <c:pt idx="83">
                  <c:v>17.682428359985398</c:v>
                </c:pt>
                <c:pt idx="84">
                  <c:v>17.498512268066399</c:v>
                </c:pt>
                <c:pt idx="85">
                  <c:v>17.683210372924798</c:v>
                </c:pt>
                <c:pt idx="86">
                  <c:v>18.014715194702099</c:v>
                </c:pt>
                <c:pt idx="87">
                  <c:v>18.157390594482401</c:v>
                </c:pt>
                <c:pt idx="88">
                  <c:v>18.173974990844698</c:v>
                </c:pt>
                <c:pt idx="89">
                  <c:v>18.267053604125998</c:v>
                </c:pt>
                <c:pt idx="90">
                  <c:v>18.815423965454098</c:v>
                </c:pt>
                <c:pt idx="91">
                  <c:v>19.034772872924801</c:v>
                </c:pt>
                <c:pt idx="92">
                  <c:v>19.2643432617188</c:v>
                </c:pt>
                <c:pt idx="93">
                  <c:v>19.2747898101807</c:v>
                </c:pt>
                <c:pt idx="94">
                  <c:v>19.400880813598601</c:v>
                </c:pt>
                <c:pt idx="95">
                  <c:v>19.435533523559599</c:v>
                </c:pt>
                <c:pt idx="96">
                  <c:v>19.810157775878899</c:v>
                </c:pt>
                <c:pt idx="97">
                  <c:v>21.113573074340799</c:v>
                </c:pt>
                <c:pt idx="98">
                  <c:v>20.636426925659201</c:v>
                </c:pt>
                <c:pt idx="99">
                  <c:v>20.212181091308597</c:v>
                </c:pt>
                <c:pt idx="100">
                  <c:v>20.1336460113525</c:v>
                </c:pt>
                <c:pt idx="101">
                  <c:v>20.125280380248999</c:v>
                </c:pt>
                <c:pt idx="102">
                  <c:v>20.1843662261963</c:v>
                </c:pt>
                <c:pt idx="103">
                  <c:v>19.945875167846697</c:v>
                </c:pt>
                <c:pt idx="104">
                  <c:v>19.481151580810501</c:v>
                </c:pt>
                <c:pt idx="105">
                  <c:v>19.332506179809599</c:v>
                </c:pt>
                <c:pt idx="106">
                  <c:v>19.277727127075199</c:v>
                </c:pt>
                <c:pt idx="107">
                  <c:v>19.065721511840799</c:v>
                </c:pt>
                <c:pt idx="108">
                  <c:v>19.053277969360398</c:v>
                </c:pt>
                <c:pt idx="109">
                  <c:v>19.1550197601318</c:v>
                </c:pt>
                <c:pt idx="110">
                  <c:v>19.183050155639599</c:v>
                </c:pt>
                <c:pt idx="111">
                  <c:v>19.274578094482397</c:v>
                </c:pt>
                <c:pt idx="112">
                  <c:v>20.270837783813501</c:v>
                </c:pt>
                <c:pt idx="113">
                  <c:v>21.142671585083001</c:v>
                </c:pt>
                <c:pt idx="114">
                  <c:v>20.989547729492198</c:v>
                </c:pt>
                <c:pt idx="115">
                  <c:v>20.6020603179932</c:v>
                </c:pt>
                <c:pt idx="116">
                  <c:v>20.991369247436499</c:v>
                </c:pt>
                <c:pt idx="117">
                  <c:v>21.435501098632798</c:v>
                </c:pt>
                <c:pt idx="118">
                  <c:v>21.738265991210898</c:v>
                </c:pt>
                <c:pt idx="119">
                  <c:v>22.666618347168004</c:v>
                </c:pt>
                <c:pt idx="120">
                  <c:v>22.780712127685497</c:v>
                </c:pt>
                <c:pt idx="121">
                  <c:v>22.617731094360398</c:v>
                </c:pt>
                <c:pt idx="122">
                  <c:v>22.681964874267599</c:v>
                </c:pt>
                <c:pt idx="123">
                  <c:v>23.097648620605501</c:v>
                </c:pt>
                <c:pt idx="124">
                  <c:v>23.244169235229499</c:v>
                </c:pt>
                <c:pt idx="125">
                  <c:v>25.746320724487298</c:v>
                </c:pt>
                <c:pt idx="126">
                  <c:v>25.850183486938498</c:v>
                </c:pt>
                <c:pt idx="127">
                  <c:v>26.858453750610398</c:v>
                </c:pt>
                <c:pt idx="128">
                  <c:v>26.950759887695298</c:v>
                </c:pt>
                <c:pt idx="129">
                  <c:v>28.985801696777298</c:v>
                </c:pt>
                <c:pt idx="130">
                  <c:v>27.555809020996101</c:v>
                </c:pt>
                <c:pt idx="131">
                  <c:v>29.6608982086182</c:v>
                </c:pt>
                <c:pt idx="132">
                  <c:v>28.980648040771499</c:v>
                </c:pt>
                <c:pt idx="133">
                  <c:v>27.469291687011697</c:v>
                </c:pt>
                <c:pt idx="134">
                  <c:v>27.395385742187496</c:v>
                </c:pt>
                <c:pt idx="135">
                  <c:v>27.393060684204098</c:v>
                </c:pt>
                <c:pt idx="136">
                  <c:v>27.812961578369098</c:v>
                </c:pt>
                <c:pt idx="137">
                  <c:v>32.850166320800803</c:v>
                </c:pt>
                <c:pt idx="138">
                  <c:v>30.918544769287099</c:v>
                </c:pt>
                <c:pt idx="139">
                  <c:v>34.751258850097699</c:v>
                </c:pt>
                <c:pt idx="140">
                  <c:v>37.755123138427699</c:v>
                </c:pt>
                <c:pt idx="141">
                  <c:v>39.874626159668004</c:v>
                </c:pt>
                <c:pt idx="142">
                  <c:v>42.453548431396499</c:v>
                </c:pt>
                <c:pt idx="143">
                  <c:v>39.3554878234863</c:v>
                </c:pt>
                <c:pt idx="144">
                  <c:v>36.396759033203097</c:v>
                </c:pt>
                <c:pt idx="145">
                  <c:v>35.813602447509794</c:v>
                </c:pt>
                <c:pt idx="146">
                  <c:v>35.877098083496094</c:v>
                </c:pt>
                <c:pt idx="147">
                  <c:v>36.281646728515597</c:v>
                </c:pt>
                <c:pt idx="148">
                  <c:v>36.239768981933601</c:v>
                </c:pt>
                <c:pt idx="149">
                  <c:v>37.816768646240199</c:v>
                </c:pt>
                <c:pt idx="150">
                  <c:v>38.219806671142599</c:v>
                </c:pt>
                <c:pt idx="151">
                  <c:v>39.896697998046896</c:v>
                </c:pt>
                <c:pt idx="152">
                  <c:v>41.025222778320298</c:v>
                </c:pt>
                <c:pt idx="153">
                  <c:v>75.000297546386705</c:v>
                </c:pt>
                <c:pt idx="154">
                  <c:v>75.000579833984403</c:v>
                </c:pt>
                <c:pt idx="155">
                  <c:v>75.000549316406293</c:v>
                </c:pt>
                <c:pt idx="156">
                  <c:v>75.000755310058594</c:v>
                </c:pt>
                <c:pt idx="157">
                  <c:v>75.000801086425795</c:v>
                </c:pt>
                <c:pt idx="158">
                  <c:v>250.000411987305</c:v>
                </c:pt>
                <c:pt idx="159">
                  <c:v>400.000244140625</c:v>
                </c:pt>
                <c:pt idx="160">
                  <c:v>149.90394592285199</c:v>
                </c:pt>
                <c:pt idx="161">
                  <c:v>400.00018310546903</c:v>
                </c:pt>
                <c:pt idx="162">
                  <c:v>250.00093078613301</c:v>
                </c:pt>
                <c:pt idx="163">
                  <c:v>499.99078369140602</c:v>
                </c:pt>
                <c:pt idx="164">
                  <c:v>920.33020019531205</c:v>
                </c:pt>
                <c:pt idx="165">
                  <c:v>920.3701171875</c:v>
                </c:pt>
                <c:pt idx="166">
                  <c:v>920.37048339843807</c:v>
                </c:pt>
                <c:pt idx="167">
                  <c:v>915.06970214843705</c:v>
                </c:pt>
                <c:pt idx="168">
                  <c:v>499.99032592773403</c:v>
                </c:pt>
                <c:pt idx="169">
                  <c:v>499.99060058593801</c:v>
                </c:pt>
                <c:pt idx="170">
                  <c:v>917.46936035156205</c:v>
                </c:pt>
                <c:pt idx="171">
                  <c:v>906.68695068359409</c:v>
                </c:pt>
                <c:pt idx="172">
                  <c:v>1000.00085449219</c:v>
                </c:pt>
                <c:pt idx="173">
                  <c:v>4500.0009765625</c:v>
                </c:pt>
                <c:pt idx="174">
                  <c:v>6000</c:v>
                </c:pt>
                <c:pt idx="175">
                  <c:v>2250</c:v>
                </c:pt>
                <c:pt idx="176">
                  <c:v>4500.00048828125</c:v>
                </c:pt>
                <c:pt idx="177">
                  <c:v>6000</c:v>
                </c:pt>
                <c:pt idx="178">
                  <c:v>4953.69287109375</c:v>
                </c:pt>
                <c:pt idx="179">
                  <c:v>4500.0009765625</c:v>
                </c:pt>
                <c:pt idx="180">
                  <c:v>4962.4638671875</c:v>
                </c:pt>
                <c:pt idx="181">
                  <c:v>2802.548828125</c:v>
                </c:pt>
                <c:pt idx="182">
                  <c:v>4962.52001953125</c:v>
                </c:pt>
                <c:pt idx="183">
                  <c:v>6000</c:v>
                </c:pt>
                <c:pt idx="184">
                  <c:v>9001</c:v>
                </c:pt>
                <c:pt idx="185">
                  <c:v>4962.70849609375</c:v>
                </c:pt>
                <c:pt idx="186">
                  <c:v>887.81439208984398</c:v>
                </c:pt>
                <c:pt idx="187">
                  <c:v>1010.81524658203</c:v>
                </c:pt>
                <c:pt idx="188">
                  <c:v>763.90301513671898</c:v>
                </c:pt>
                <c:pt idx="189">
                  <c:v>461.92596435546903</c:v>
                </c:pt>
                <c:pt idx="190">
                  <c:v>554.13677978515602</c:v>
                </c:pt>
                <c:pt idx="191">
                  <c:v>500.00015258789102</c:v>
                </c:pt>
                <c:pt idx="192">
                  <c:v>775.14678955078102</c:v>
                </c:pt>
                <c:pt idx="193">
                  <c:v>894.34027099609409</c:v>
                </c:pt>
                <c:pt idx="194">
                  <c:v>1004.76617431641</c:v>
                </c:pt>
                <c:pt idx="195">
                  <c:v>790.43078613281295</c:v>
                </c:pt>
                <c:pt idx="196">
                  <c:v>1000.0001831054701</c:v>
                </c:pt>
                <c:pt idx="197">
                  <c:v>791.65838623046909</c:v>
                </c:pt>
                <c:pt idx="198">
                  <c:v>3546.51440429688</c:v>
                </c:pt>
                <c:pt idx="199">
                  <c:v>1872.75451660156</c:v>
                </c:pt>
                <c:pt idx="200">
                  <c:v>883.70172119140602</c:v>
                </c:pt>
                <c:pt idx="201">
                  <c:v>779.41607666015602</c:v>
                </c:pt>
                <c:pt idx="202">
                  <c:v>462.23504638671903</c:v>
                </c:pt>
                <c:pt idx="203">
                  <c:v>463.11465454101602</c:v>
                </c:pt>
                <c:pt idx="204">
                  <c:v>369.02517700195301</c:v>
                </c:pt>
                <c:pt idx="205">
                  <c:v>126.78028106689501</c:v>
                </c:pt>
                <c:pt idx="206">
                  <c:v>68.844192504882798</c:v>
                </c:pt>
                <c:pt idx="207">
                  <c:v>46.925537109375</c:v>
                </c:pt>
                <c:pt idx="208">
                  <c:v>71.820693969726591</c:v>
                </c:pt>
                <c:pt idx="209">
                  <c:v>206.06091308593801</c:v>
                </c:pt>
                <c:pt idx="210">
                  <c:v>76.708297729492202</c:v>
                </c:pt>
                <c:pt idx="211">
                  <c:v>72.89409637451169</c:v>
                </c:pt>
                <c:pt idx="212">
                  <c:v>35.864017486572294</c:v>
                </c:pt>
                <c:pt idx="213">
                  <c:v>42.762237548828097</c:v>
                </c:pt>
                <c:pt idx="214">
                  <c:v>50.816661834716797</c:v>
                </c:pt>
                <c:pt idx="215">
                  <c:v>37.045234680175803</c:v>
                </c:pt>
                <c:pt idx="216">
                  <c:v>30.001428604126001</c:v>
                </c:pt>
                <c:pt idx="217">
                  <c:v>72.431236267089801</c:v>
                </c:pt>
                <c:pt idx="218">
                  <c:v>32.932281494140597</c:v>
                </c:pt>
                <c:pt idx="219">
                  <c:v>29.706218719482401</c:v>
                </c:pt>
                <c:pt idx="220">
                  <c:v>30.009979248046896</c:v>
                </c:pt>
                <c:pt idx="221">
                  <c:v>31.3149299621582</c:v>
                </c:pt>
                <c:pt idx="222">
                  <c:v>29.815961837768597</c:v>
                </c:pt>
                <c:pt idx="223">
                  <c:v>28.258949279785199</c:v>
                </c:pt>
                <c:pt idx="224">
                  <c:v>30.855377197265597</c:v>
                </c:pt>
                <c:pt idx="225">
                  <c:v>32.236732482910199</c:v>
                </c:pt>
                <c:pt idx="226">
                  <c:v>31.532018661498999</c:v>
                </c:pt>
                <c:pt idx="227">
                  <c:v>35.104740142822301</c:v>
                </c:pt>
                <c:pt idx="228">
                  <c:v>32.426010131835895</c:v>
                </c:pt>
                <c:pt idx="229">
                  <c:v>32.664009094238303</c:v>
                </c:pt>
                <c:pt idx="230">
                  <c:v>31.143159866333001</c:v>
                </c:pt>
                <c:pt idx="231">
                  <c:v>29.038576126098597</c:v>
                </c:pt>
                <c:pt idx="232">
                  <c:v>27.4165554046631</c:v>
                </c:pt>
                <c:pt idx="233">
                  <c:v>27.189842224121097</c:v>
                </c:pt>
                <c:pt idx="234">
                  <c:v>26.2015171051025</c:v>
                </c:pt>
                <c:pt idx="235">
                  <c:v>26.813280105590799</c:v>
                </c:pt>
                <c:pt idx="236">
                  <c:v>26.587188720703097</c:v>
                </c:pt>
                <c:pt idx="237">
                  <c:v>27.178499221801797</c:v>
                </c:pt>
                <c:pt idx="238">
                  <c:v>27.7539958953857</c:v>
                </c:pt>
                <c:pt idx="239">
                  <c:v>27.609033584594702</c:v>
                </c:pt>
                <c:pt idx="240">
                  <c:v>27.024938583374002</c:v>
                </c:pt>
                <c:pt idx="241">
                  <c:v>27.540016174316399</c:v>
                </c:pt>
                <c:pt idx="242">
                  <c:v>38.407867431640597</c:v>
                </c:pt>
                <c:pt idx="243">
                  <c:v>43.253982543945298</c:v>
                </c:pt>
                <c:pt idx="244">
                  <c:v>43.804840087890597</c:v>
                </c:pt>
                <c:pt idx="245">
                  <c:v>39.987586975097699</c:v>
                </c:pt>
                <c:pt idx="246">
                  <c:v>38.952384948730497</c:v>
                </c:pt>
                <c:pt idx="247">
                  <c:v>36.144557952880902</c:v>
                </c:pt>
                <c:pt idx="248">
                  <c:v>39.543846130371094</c:v>
                </c:pt>
                <c:pt idx="249">
                  <c:v>38.564464569091804</c:v>
                </c:pt>
                <c:pt idx="250">
                  <c:v>33.030479431152301</c:v>
                </c:pt>
                <c:pt idx="251">
                  <c:v>28.717714309692397</c:v>
                </c:pt>
                <c:pt idx="252">
                  <c:v>25.695652008056598</c:v>
                </c:pt>
                <c:pt idx="253">
                  <c:v>26.3107395172119</c:v>
                </c:pt>
                <c:pt idx="254">
                  <c:v>25.994171142578097</c:v>
                </c:pt>
                <c:pt idx="255">
                  <c:v>25.9893894195557</c:v>
                </c:pt>
                <c:pt idx="256">
                  <c:v>26.003229141235398</c:v>
                </c:pt>
                <c:pt idx="257">
                  <c:v>26.024873733520501</c:v>
                </c:pt>
                <c:pt idx="258">
                  <c:v>25.990303039550799</c:v>
                </c:pt>
                <c:pt idx="259">
                  <c:v>25.955652236938498</c:v>
                </c:pt>
                <c:pt idx="260">
                  <c:v>25.267133712768597</c:v>
                </c:pt>
                <c:pt idx="261">
                  <c:v>25.2400798797607</c:v>
                </c:pt>
                <c:pt idx="262">
                  <c:v>24.845144271850597</c:v>
                </c:pt>
                <c:pt idx="263">
                  <c:v>24.426357269287099</c:v>
                </c:pt>
                <c:pt idx="264">
                  <c:v>23.203174591064499</c:v>
                </c:pt>
                <c:pt idx="265">
                  <c:v>24.4979057312012</c:v>
                </c:pt>
                <c:pt idx="266">
                  <c:v>24.4735202789307</c:v>
                </c:pt>
                <c:pt idx="267">
                  <c:v>24.615018844604499</c:v>
                </c:pt>
                <c:pt idx="268">
                  <c:v>24.758081436157198</c:v>
                </c:pt>
                <c:pt idx="269">
                  <c:v>24.559146881103498</c:v>
                </c:pt>
                <c:pt idx="270">
                  <c:v>24.238956451416001</c:v>
                </c:pt>
                <c:pt idx="271">
                  <c:v>23.505279541015597</c:v>
                </c:pt>
                <c:pt idx="272">
                  <c:v>22.527217864990199</c:v>
                </c:pt>
                <c:pt idx="273">
                  <c:v>21.1335124969482</c:v>
                </c:pt>
                <c:pt idx="274">
                  <c:v>20.649654388427699</c:v>
                </c:pt>
                <c:pt idx="275">
                  <c:v>20.8101596832275</c:v>
                </c:pt>
                <c:pt idx="276">
                  <c:v>20.581907272338899</c:v>
                </c:pt>
                <c:pt idx="277">
                  <c:v>19.691780090331999</c:v>
                </c:pt>
                <c:pt idx="278">
                  <c:v>19.6262302398682</c:v>
                </c:pt>
                <c:pt idx="279">
                  <c:v>19.686336517333999</c:v>
                </c:pt>
                <c:pt idx="280">
                  <c:v>19.643384933471697</c:v>
                </c:pt>
                <c:pt idx="281">
                  <c:v>19.430173873901399</c:v>
                </c:pt>
                <c:pt idx="282">
                  <c:v>19.1806945800781</c:v>
                </c:pt>
                <c:pt idx="283">
                  <c:v>18.8681545257568</c:v>
                </c:pt>
                <c:pt idx="284">
                  <c:v>18.866689682006797</c:v>
                </c:pt>
                <c:pt idx="285">
                  <c:v>19.037584304809599</c:v>
                </c:pt>
                <c:pt idx="286">
                  <c:v>18.9236755371094</c:v>
                </c:pt>
                <c:pt idx="287">
                  <c:v>18.812301635742198</c:v>
                </c:pt>
                <c:pt idx="288">
                  <c:v>18.457378387451197</c:v>
                </c:pt>
                <c:pt idx="289">
                  <c:v>19.1208896636963</c:v>
                </c:pt>
                <c:pt idx="290">
                  <c:v>19.074586868286101</c:v>
                </c:pt>
                <c:pt idx="291">
                  <c:v>19.274227142334002</c:v>
                </c:pt>
                <c:pt idx="292">
                  <c:v>19.523380279541001</c:v>
                </c:pt>
                <c:pt idx="293">
                  <c:v>19.244220733642599</c:v>
                </c:pt>
                <c:pt idx="294">
                  <c:v>19.121099472045898</c:v>
                </c:pt>
                <c:pt idx="295">
                  <c:v>19.034395217895501</c:v>
                </c:pt>
                <c:pt idx="296">
                  <c:v>18.882087707519499</c:v>
                </c:pt>
                <c:pt idx="297">
                  <c:v>18.682458877563501</c:v>
                </c:pt>
                <c:pt idx="298">
                  <c:v>18.6022624969482</c:v>
                </c:pt>
                <c:pt idx="299">
                  <c:v>18.641490936279297</c:v>
                </c:pt>
                <c:pt idx="300">
                  <c:v>18.636274337768601</c:v>
                </c:pt>
                <c:pt idx="301">
                  <c:v>18.753639221191399</c:v>
                </c:pt>
                <c:pt idx="302">
                  <c:v>18.556093215942401</c:v>
                </c:pt>
                <c:pt idx="303">
                  <c:v>18.378149032592802</c:v>
                </c:pt>
                <c:pt idx="304">
                  <c:v>18.206039428710902</c:v>
                </c:pt>
                <c:pt idx="305">
                  <c:v>18.274892807006797</c:v>
                </c:pt>
                <c:pt idx="306">
                  <c:v>18.268384933471697</c:v>
                </c:pt>
                <c:pt idx="307">
                  <c:v>18.356452941894499</c:v>
                </c:pt>
                <c:pt idx="308">
                  <c:v>18.3487224578857</c:v>
                </c:pt>
                <c:pt idx="309">
                  <c:v>18.242599487304698</c:v>
                </c:pt>
                <c:pt idx="310">
                  <c:v>18.190498352050799</c:v>
                </c:pt>
                <c:pt idx="311">
                  <c:v>17.885982513427699</c:v>
                </c:pt>
                <c:pt idx="312">
                  <c:v>17.973201751709002</c:v>
                </c:pt>
                <c:pt idx="313">
                  <c:v>18.2087726593018</c:v>
                </c:pt>
                <c:pt idx="314">
                  <c:v>18.225145339965799</c:v>
                </c:pt>
                <c:pt idx="315">
                  <c:v>18.090246200561502</c:v>
                </c:pt>
                <c:pt idx="316">
                  <c:v>17.9876518249512</c:v>
                </c:pt>
                <c:pt idx="317">
                  <c:v>17.8723659515381</c:v>
                </c:pt>
                <c:pt idx="318">
                  <c:v>17.812446594238299</c:v>
                </c:pt>
                <c:pt idx="319">
                  <c:v>17.777206420898398</c:v>
                </c:pt>
                <c:pt idx="320">
                  <c:v>17.762140274047898</c:v>
                </c:pt>
                <c:pt idx="321">
                  <c:v>17.694803237915</c:v>
                </c:pt>
                <c:pt idx="322">
                  <c:v>17.509384155273402</c:v>
                </c:pt>
                <c:pt idx="323">
                  <c:v>17.338888168335</c:v>
                </c:pt>
                <c:pt idx="324">
                  <c:v>17.0671577453613</c:v>
                </c:pt>
                <c:pt idx="325">
                  <c:v>16.932783126831101</c:v>
                </c:pt>
                <c:pt idx="326">
                  <c:v>17.018995285034201</c:v>
                </c:pt>
                <c:pt idx="327">
                  <c:v>17.023372650146499</c:v>
                </c:pt>
                <c:pt idx="328">
                  <c:v>16.772598266601598</c:v>
                </c:pt>
                <c:pt idx="329">
                  <c:v>16.574913024902298</c:v>
                </c:pt>
                <c:pt idx="330">
                  <c:v>16.4301853179932</c:v>
                </c:pt>
                <c:pt idx="331">
                  <c:v>16.375226974487298</c:v>
                </c:pt>
                <c:pt idx="332">
                  <c:v>16.263603210449201</c:v>
                </c:pt>
                <c:pt idx="333">
                  <c:v>16.4425945281982</c:v>
                </c:pt>
                <c:pt idx="334">
                  <c:v>16.936710357666001</c:v>
                </c:pt>
                <c:pt idx="335">
                  <c:v>17.04811668396</c:v>
                </c:pt>
                <c:pt idx="336">
                  <c:v>17.264101028442401</c:v>
                </c:pt>
                <c:pt idx="337">
                  <c:v>17.3005695343018</c:v>
                </c:pt>
                <c:pt idx="338">
                  <c:v>17.322280883789098</c:v>
                </c:pt>
                <c:pt idx="339">
                  <c:v>17.254310607910199</c:v>
                </c:pt>
                <c:pt idx="340">
                  <c:v>17.1643257141113</c:v>
                </c:pt>
                <c:pt idx="341">
                  <c:v>17.2046012878418</c:v>
                </c:pt>
                <c:pt idx="342">
                  <c:v>17.115137100219702</c:v>
                </c:pt>
                <c:pt idx="343">
                  <c:v>16.894405364990199</c:v>
                </c:pt>
                <c:pt idx="344">
                  <c:v>16.7995929718018</c:v>
                </c:pt>
                <c:pt idx="345">
                  <c:v>16.615039825439499</c:v>
                </c:pt>
                <c:pt idx="346">
                  <c:v>16.4843559265137</c:v>
                </c:pt>
                <c:pt idx="347">
                  <c:v>16.452684402465799</c:v>
                </c:pt>
                <c:pt idx="348">
                  <c:v>16.603034973144499</c:v>
                </c:pt>
                <c:pt idx="349">
                  <c:v>16.606985092163097</c:v>
                </c:pt>
                <c:pt idx="350">
                  <c:v>16.628910064697298</c:v>
                </c:pt>
                <c:pt idx="351">
                  <c:v>16.518987655639599</c:v>
                </c:pt>
                <c:pt idx="352">
                  <c:v>16.510726928710898</c:v>
                </c:pt>
                <c:pt idx="353">
                  <c:v>16.413515090942401</c:v>
                </c:pt>
                <c:pt idx="354">
                  <c:v>16.330600738525401</c:v>
                </c:pt>
                <c:pt idx="355">
                  <c:v>16.4244499206543</c:v>
                </c:pt>
                <c:pt idx="356">
                  <c:v>16.933614730835004</c:v>
                </c:pt>
                <c:pt idx="357">
                  <c:v>17.043542861938498</c:v>
                </c:pt>
                <c:pt idx="358">
                  <c:v>17.0181369781494</c:v>
                </c:pt>
                <c:pt idx="359">
                  <c:v>17.404798507690401</c:v>
                </c:pt>
                <c:pt idx="360">
                  <c:v>17.6913452148438</c:v>
                </c:pt>
                <c:pt idx="361">
                  <c:v>17.847171783447301</c:v>
                </c:pt>
                <c:pt idx="362">
                  <c:v>18.060483932495099</c:v>
                </c:pt>
                <c:pt idx="363">
                  <c:v>18.780326843261697</c:v>
                </c:pt>
                <c:pt idx="364">
                  <c:v>18.537837982177699</c:v>
                </c:pt>
                <c:pt idx="365">
                  <c:v>18.374113082885696</c:v>
                </c:pt>
                <c:pt idx="366">
                  <c:v>18.236934661865199</c:v>
                </c:pt>
                <c:pt idx="367">
                  <c:v>18.173503875732401</c:v>
                </c:pt>
                <c:pt idx="368">
                  <c:v>18.4354057312012</c:v>
                </c:pt>
                <c:pt idx="369">
                  <c:v>18.375940322876001</c:v>
                </c:pt>
                <c:pt idx="370">
                  <c:v>18.084905624389599</c:v>
                </c:pt>
                <c:pt idx="371">
                  <c:v>18.008348464965799</c:v>
                </c:pt>
                <c:pt idx="372">
                  <c:v>18.0184440612793</c:v>
                </c:pt>
                <c:pt idx="373">
                  <c:v>17.999485015869102</c:v>
                </c:pt>
                <c:pt idx="374">
                  <c:v>18.175998687744102</c:v>
                </c:pt>
                <c:pt idx="375">
                  <c:v>18.135162353515597</c:v>
                </c:pt>
                <c:pt idx="376">
                  <c:v>18.024898529052699</c:v>
                </c:pt>
                <c:pt idx="377">
                  <c:v>17.931470870971701</c:v>
                </c:pt>
                <c:pt idx="378">
                  <c:v>17.897245407104499</c:v>
                </c:pt>
                <c:pt idx="379">
                  <c:v>18.090713500976602</c:v>
                </c:pt>
                <c:pt idx="380">
                  <c:v>18.066905975341797</c:v>
                </c:pt>
                <c:pt idx="381">
                  <c:v>17.937015533447298</c:v>
                </c:pt>
                <c:pt idx="382">
                  <c:v>17.782341003418001</c:v>
                </c:pt>
                <c:pt idx="383">
                  <c:v>17.839262008667003</c:v>
                </c:pt>
                <c:pt idx="384">
                  <c:v>18.369506835937496</c:v>
                </c:pt>
                <c:pt idx="385">
                  <c:v>18.238803863525401</c:v>
                </c:pt>
                <c:pt idx="386">
                  <c:v>18.32594871521</c:v>
                </c:pt>
                <c:pt idx="387">
                  <c:v>18.180953979492198</c:v>
                </c:pt>
                <c:pt idx="388">
                  <c:v>18.118576049804702</c:v>
                </c:pt>
                <c:pt idx="389">
                  <c:v>18.119249343872099</c:v>
                </c:pt>
                <c:pt idx="390">
                  <c:v>18.0829772949219</c:v>
                </c:pt>
                <c:pt idx="391">
                  <c:v>17.994190216064499</c:v>
                </c:pt>
                <c:pt idx="392">
                  <c:v>17.892536163330099</c:v>
                </c:pt>
                <c:pt idx="393">
                  <c:v>17.868148803710898</c:v>
                </c:pt>
                <c:pt idx="394">
                  <c:v>18.013307571411097</c:v>
                </c:pt>
                <c:pt idx="395">
                  <c:v>18.065580368041999</c:v>
                </c:pt>
                <c:pt idx="396">
                  <c:v>18.009136199951197</c:v>
                </c:pt>
                <c:pt idx="397">
                  <c:v>17.874313354492202</c:v>
                </c:pt>
                <c:pt idx="398">
                  <c:v>17.978359222412099</c:v>
                </c:pt>
                <c:pt idx="399">
                  <c:v>17.984676361084002</c:v>
                </c:pt>
                <c:pt idx="400">
                  <c:v>17.932275772094702</c:v>
                </c:pt>
                <c:pt idx="401">
                  <c:v>18.311241149902298</c:v>
                </c:pt>
                <c:pt idx="402">
                  <c:v>18.561449050903299</c:v>
                </c:pt>
                <c:pt idx="403">
                  <c:v>18.424238204956097</c:v>
                </c:pt>
                <c:pt idx="404">
                  <c:v>18.401632308960004</c:v>
                </c:pt>
                <c:pt idx="405">
                  <c:v>18.404499053955099</c:v>
                </c:pt>
                <c:pt idx="406">
                  <c:v>18.535789489746097</c:v>
                </c:pt>
                <c:pt idx="407">
                  <c:v>18.5630283355713</c:v>
                </c:pt>
                <c:pt idx="408">
                  <c:v>18.509405136108398</c:v>
                </c:pt>
                <c:pt idx="409">
                  <c:v>18.547855377197298</c:v>
                </c:pt>
                <c:pt idx="410">
                  <c:v>19.1708164215088</c:v>
                </c:pt>
                <c:pt idx="411">
                  <c:v>19.340805053710898</c:v>
                </c:pt>
                <c:pt idx="412">
                  <c:v>19.607500076293899</c:v>
                </c:pt>
                <c:pt idx="413">
                  <c:v>19.349685668945298</c:v>
                </c:pt>
                <c:pt idx="414">
                  <c:v>19.496545791626001</c:v>
                </c:pt>
                <c:pt idx="415">
                  <c:v>19.445590972900398</c:v>
                </c:pt>
                <c:pt idx="416">
                  <c:v>20.050264358520497</c:v>
                </c:pt>
                <c:pt idx="417">
                  <c:v>19.951568603515597</c:v>
                </c:pt>
                <c:pt idx="418">
                  <c:v>20.175861358642596</c:v>
                </c:pt>
                <c:pt idx="419">
                  <c:v>20.087619781494102</c:v>
                </c:pt>
                <c:pt idx="420">
                  <c:v>20.094404220581101</c:v>
                </c:pt>
                <c:pt idx="421">
                  <c:v>20.262660980224599</c:v>
                </c:pt>
                <c:pt idx="422">
                  <c:v>20.748928070068398</c:v>
                </c:pt>
                <c:pt idx="423">
                  <c:v>20.603599548339798</c:v>
                </c:pt>
                <c:pt idx="424">
                  <c:v>23.270717620849599</c:v>
                </c:pt>
                <c:pt idx="425">
                  <c:v>25.269121170043899</c:v>
                </c:pt>
                <c:pt idx="426">
                  <c:v>24.541475296020497</c:v>
                </c:pt>
                <c:pt idx="427">
                  <c:v>24.8532390594482</c:v>
                </c:pt>
                <c:pt idx="428">
                  <c:v>24.294183731079102</c:v>
                </c:pt>
                <c:pt idx="429">
                  <c:v>23.891944885253899</c:v>
                </c:pt>
                <c:pt idx="430">
                  <c:v>23.1932888031006</c:v>
                </c:pt>
                <c:pt idx="431">
                  <c:v>23.893964767456101</c:v>
                </c:pt>
                <c:pt idx="432">
                  <c:v>24.152507781982401</c:v>
                </c:pt>
                <c:pt idx="433">
                  <c:v>24.692955017089798</c:v>
                </c:pt>
                <c:pt idx="434">
                  <c:v>24.254072189331097</c:v>
                </c:pt>
                <c:pt idx="435">
                  <c:v>24.780340194702099</c:v>
                </c:pt>
                <c:pt idx="436">
                  <c:v>26.367027282714801</c:v>
                </c:pt>
                <c:pt idx="437">
                  <c:v>25.2473030090332</c:v>
                </c:pt>
                <c:pt idx="438">
                  <c:v>25.421216964721697</c:v>
                </c:pt>
                <c:pt idx="439">
                  <c:v>25.7572631835938</c:v>
                </c:pt>
                <c:pt idx="440">
                  <c:v>25.981010437011697</c:v>
                </c:pt>
                <c:pt idx="441">
                  <c:v>29.362312316894499</c:v>
                </c:pt>
                <c:pt idx="442">
                  <c:v>29.240982055664098</c:v>
                </c:pt>
                <c:pt idx="443">
                  <c:v>28.9615268707275</c:v>
                </c:pt>
                <c:pt idx="444">
                  <c:v>30.269990921020501</c:v>
                </c:pt>
                <c:pt idx="445">
                  <c:v>28.727390289306598</c:v>
                </c:pt>
                <c:pt idx="446">
                  <c:v>28.613130569458004</c:v>
                </c:pt>
                <c:pt idx="447">
                  <c:v>28.643468856811499</c:v>
                </c:pt>
                <c:pt idx="448">
                  <c:v>30.308963775634798</c:v>
                </c:pt>
                <c:pt idx="449">
                  <c:v>36.074050903320298</c:v>
                </c:pt>
                <c:pt idx="450">
                  <c:v>32.880973815918004</c:v>
                </c:pt>
                <c:pt idx="451">
                  <c:v>32.880298614502003</c:v>
                </c:pt>
                <c:pt idx="452">
                  <c:v>29.636579513549798</c:v>
                </c:pt>
                <c:pt idx="453">
                  <c:v>29.837606430053697</c:v>
                </c:pt>
                <c:pt idx="454">
                  <c:v>28.879325866699197</c:v>
                </c:pt>
                <c:pt idx="455">
                  <c:v>36.342269897460902</c:v>
                </c:pt>
                <c:pt idx="456">
                  <c:v>37.470874786377003</c:v>
                </c:pt>
                <c:pt idx="457">
                  <c:v>28.117338180541999</c:v>
                </c:pt>
                <c:pt idx="458">
                  <c:v>31.691522598266598</c:v>
                </c:pt>
                <c:pt idx="459">
                  <c:v>32.637229919433601</c:v>
                </c:pt>
                <c:pt idx="460">
                  <c:v>29.852300643920898</c:v>
                </c:pt>
                <c:pt idx="461">
                  <c:v>29.649898529052699</c:v>
                </c:pt>
                <c:pt idx="462">
                  <c:v>28.856603622436499</c:v>
                </c:pt>
                <c:pt idx="463">
                  <c:v>28.926975250244098</c:v>
                </c:pt>
                <c:pt idx="464">
                  <c:v>29.240804672241197</c:v>
                </c:pt>
                <c:pt idx="465">
                  <c:v>37.236206054687493</c:v>
                </c:pt>
                <c:pt idx="466">
                  <c:v>33.561847686767599</c:v>
                </c:pt>
                <c:pt idx="467">
                  <c:v>37.032444000244098</c:v>
                </c:pt>
                <c:pt idx="468">
                  <c:v>42.408008575439496</c:v>
                </c:pt>
                <c:pt idx="469">
                  <c:v>50.110984802246094</c:v>
                </c:pt>
                <c:pt idx="470">
                  <c:v>49.6504936218262</c:v>
                </c:pt>
                <c:pt idx="471">
                  <c:v>75.000099182128892</c:v>
                </c:pt>
                <c:pt idx="472">
                  <c:v>75.000267028808594</c:v>
                </c:pt>
                <c:pt idx="473">
                  <c:v>75.118255615234389</c:v>
                </c:pt>
                <c:pt idx="474">
                  <c:v>75.193153381347699</c:v>
                </c:pt>
                <c:pt idx="475">
                  <c:v>76.412139892578097</c:v>
                </c:pt>
                <c:pt idx="476">
                  <c:v>76.414665222168011</c:v>
                </c:pt>
                <c:pt idx="477">
                  <c:v>75.216102600097699</c:v>
                </c:pt>
                <c:pt idx="478">
                  <c:v>75.157699584960895</c:v>
                </c:pt>
                <c:pt idx="479">
                  <c:v>82.289184570312486</c:v>
                </c:pt>
                <c:pt idx="480">
                  <c:v>76.415000915527287</c:v>
                </c:pt>
                <c:pt idx="481">
                  <c:v>205.14106750488301</c:v>
                </c:pt>
                <c:pt idx="482">
                  <c:v>76.240127563476605</c:v>
                </c:pt>
                <c:pt idx="483">
                  <c:v>76.234802246093807</c:v>
                </c:pt>
                <c:pt idx="484">
                  <c:v>400.00036621093705</c:v>
                </c:pt>
                <c:pt idx="485">
                  <c:v>127.84268188476601</c:v>
                </c:pt>
                <c:pt idx="486">
                  <c:v>400.00039672851602</c:v>
                </c:pt>
                <c:pt idx="487">
                  <c:v>206.22702026367202</c:v>
                </c:pt>
                <c:pt idx="488">
                  <c:v>490.78640747070301</c:v>
                </c:pt>
                <c:pt idx="489">
                  <c:v>250.00079345703102</c:v>
                </c:pt>
                <c:pt idx="490">
                  <c:v>75.181732177734403</c:v>
                </c:pt>
                <c:pt idx="491">
                  <c:v>250.387130737305</c:v>
                </c:pt>
                <c:pt idx="492">
                  <c:v>500.55081176757801</c:v>
                </c:pt>
                <c:pt idx="493">
                  <c:v>76.4091796875</c:v>
                </c:pt>
                <c:pt idx="494">
                  <c:v>76.237487792968807</c:v>
                </c:pt>
                <c:pt idx="495">
                  <c:v>205.51069641113301</c:v>
                </c:pt>
                <c:pt idx="496">
                  <c:v>913.62927246093705</c:v>
                </c:pt>
                <c:pt idx="497">
                  <c:v>500.80389404296903</c:v>
                </c:pt>
                <c:pt idx="498">
                  <c:v>500.78948974609398</c:v>
                </c:pt>
                <c:pt idx="499">
                  <c:v>500.53717041015602</c:v>
                </c:pt>
                <c:pt idx="500">
                  <c:v>490.0888671875</c:v>
                </c:pt>
                <c:pt idx="501">
                  <c:v>500.00057983398403</c:v>
                </c:pt>
                <c:pt idx="502">
                  <c:v>906.488037109375</c:v>
                </c:pt>
                <c:pt idx="503">
                  <c:v>906.49786376953114</c:v>
                </c:pt>
                <c:pt idx="504">
                  <c:v>490.19345092773398</c:v>
                </c:pt>
                <c:pt idx="505">
                  <c:v>432.27450561523403</c:v>
                </c:pt>
                <c:pt idx="506">
                  <c:v>141.24612426757801</c:v>
                </c:pt>
                <c:pt idx="507">
                  <c:v>84.700439453125</c:v>
                </c:pt>
                <c:pt idx="508">
                  <c:v>73.7659912109375</c:v>
                </c:pt>
                <c:pt idx="509">
                  <c:v>69.221412658691406</c:v>
                </c:pt>
                <c:pt idx="510">
                  <c:v>75.159233093261705</c:v>
                </c:pt>
                <c:pt idx="511">
                  <c:v>71.6328125</c:v>
                </c:pt>
                <c:pt idx="512">
                  <c:v>70.726631164550795</c:v>
                </c:pt>
                <c:pt idx="513">
                  <c:v>39.6390571594238</c:v>
                </c:pt>
                <c:pt idx="514">
                  <c:v>32.385063171386697</c:v>
                </c:pt>
                <c:pt idx="515">
                  <c:v>29.009346008300795</c:v>
                </c:pt>
                <c:pt idx="516">
                  <c:v>28.149065017700199</c:v>
                </c:pt>
                <c:pt idx="517">
                  <c:v>26.170848846435501</c:v>
                </c:pt>
                <c:pt idx="518">
                  <c:v>25.330734252929698</c:v>
                </c:pt>
                <c:pt idx="519">
                  <c:v>25.355194091796896</c:v>
                </c:pt>
                <c:pt idx="520">
                  <c:v>28.075189590454098</c:v>
                </c:pt>
                <c:pt idx="521">
                  <c:v>33.691280364990199</c:v>
                </c:pt>
                <c:pt idx="522">
                  <c:v>27.651523590087898</c:v>
                </c:pt>
                <c:pt idx="523">
                  <c:v>25.715503692627003</c:v>
                </c:pt>
                <c:pt idx="524">
                  <c:v>25.420713424682599</c:v>
                </c:pt>
                <c:pt idx="525">
                  <c:v>25.674524307251001</c:v>
                </c:pt>
                <c:pt idx="526">
                  <c:v>25.587638854980497</c:v>
                </c:pt>
                <c:pt idx="527">
                  <c:v>25.363174438476598</c:v>
                </c:pt>
                <c:pt idx="528">
                  <c:v>25.414159774780298</c:v>
                </c:pt>
                <c:pt idx="529">
                  <c:v>26.0137424468994</c:v>
                </c:pt>
                <c:pt idx="530">
                  <c:v>26.013799667358398</c:v>
                </c:pt>
                <c:pt idx="531">
                  <c:v>26.620740890502898</c:v>
                </c:pt>
                <c:pt idx="532">
                  <c:v>28.355253219604499</c:v>
                </c:pt>
                <c:pt idx="533">
                  <c:v>29.240800857543899</c:v>
                </c:pt>
                <c:pt idx="534">
                  <c:v>29.240777969360398</c:v>
                </c:pt>
                <c:pt idx="535">
                  <c:v>32.850025177002003</c:v>
                </c:pt>
                <c:pt idx="536">
                  <c:v>40.418655395507798</c:v>
                </c:pt>
                <c:pt idx="537">
                  <c:v>39.578540802002003</c:v>
                </c:pt>
                <c:pt idx="538">
                  <c:v>63.716419219970696</c:v>
                </c:pt>
                <c:pt idx="539">
                  <c:v>63.413543701171896</c:v>
                </c:pt>
                <c:pt idx="540">
                  <c:v>37.265914916992195</c:v>
                </c:pt>
                <c:pt idx="541">
                  <c:v>32.850921630859396</c:v>
                </c:pt>
                <c:pt idx="542">
                  <c:v>28.619382858276399</c:v>
                </c:pt>
                <c:pt idx="543">
                  <c:v>26.511287689209002</c:v>
                </c:pt>
                <c:pt idx="544">
                  <c:v>25.6710090637207</c:v>
                </c:pt>
                <c:pt idx="545">
                  <c:v>25.267440795898402</c:v>
                </c:pt>
                <c:pt idx="546">
                  <c:v>24.743289947509798</c:v>
                </c:pt>
                <c:pt idx="547">
                  <c:v>24.204635620117198</c:v>
                </c:pt>
                <c:pt idx="548">
                  <c:v>23.5278930664063</c:v>
                </c:pt>
                <c:pt idx="549">
                  <c:v>23.376667022705096</c:v>
                </c:pt>
                <c:pt idx="550">
                  <c:v>23.013345718383796</c:v>
                </c:pt>
                <c:pt idx="551">
                  <c:v>22.494205474853498</c:v>
                </c:pt>
                <c:pt idx="552">
                  <c:v>21.6676025390625</c:v>
                </c:pt>
                <c:pt idx="553">
                  <c:v>21.076663970947301</c:v>
                </c:pt>
                <c:pt idx="554">
                  <c:v>21.337507247924798</c:v>
                </c:pt>
                <c:pt idx="555">
                  <c:v>22.388179779052699</c:v>
                </c:pt>
                <c:pt idx="556">
                  <c:v>23.272882461547898</c:v>
                </c:pt>
                <c:pt idx="557">
                  <c:v>23.502765655517599</c:v>
                </c:pt>
                <c:pt idx="558">
                  <c:v>23.2654705047607</c:v>
                </c:pt>
                <c:pt idx="559">
                  <c:v>22.4669895172119</c:v>
                </c:pt>
                <c:pt idx="560">
                  <c:v>21.433021545410199</c:v>
                </c:pt>
                <c:pt idx="561">
                  <c:v>21.159816741943398</c:v>
                </c:pt>
                <c:pt idx="562">
                  <c:v>20.363544464111296</c:v>
                </c:pt>
                <c:pt idx="563">
                  <c:v>20.037504196167003</c:v>
                </c:pt>
                <c:pt idx="564">
                  <c:v>19.8397102355957</c:v>
                </c:pt>
                <c:pt idx="565">
                  <c:v>19.902563095092802</c:v>
                </c:pt>
                <c:pt idx="566">
                  <c:v>19.808141708373999</c:v>
                </c:pt>
                <c:pt idx="567">
                  <c:v>19.693876266479499</c:v>
                </c:pt>
                <c:pt idx="568">
                  <c:v>19.394647598266598</c:v>
                </c:pt>
                <c:pt idx="569">
                  <c:v>19.280387878418001</c:v>
                </c:pt>
                <c:pt idx="570">
                  <c:v>19.007247924804698</c:v>
                </c:pt>
                <c:pt idx="571">
                  <c:v>18.8009853363037</c:v>
                </c:pt>
                <c:pt idx="572">
                  <c:v>18.851463317871097</c:v>
                </c:pt>
                <c:pt idx="573">
                  <c:v>18.8211860656738</c:v>
                </c:pt>
                <c:pt idx="574">
                  <c:v>18.517383575439499</c:v>
                </c:pt>
                <c:pt idx="575">
                  <c:v>18.4067993164063</c:v>
                </c:pt>
                <c:pt idx="576">
                  <c:v>18.1774806976318</c:v>
                </c:pt>
                <c:pt idx="577">
                  <c:v>17.930282592773398</c:v>
                </c:pt>
                <c:pt idx="578">
                  <c:v>17.907159805297901</c:v>
                </c:pt>
                <c:pt idx="579">
                  <c:v>18.998937606811499</c:v>
                </c:pt>
                <c:pt idx="580">
                  <c:v>18.712627410888697</c:v>
                </c:pt>
                <c:pt idx="581">
                  <c:v>18.915342330932599</c:v>
                </c:pt>
                <c:pt idx="582">
                  <c:v>18.941476821899396</c:v>
                </c:pt>
                <c:pt idx="583">
                  <c:v>18.812139511108398</c:v>
                </c:pt>
                <c:pt idx="584">
                  <c:v>18.9938049316406</c:v>
                </c:pt>
                <c:pt idx="585">
                  <c:v>18.9610996246338</c:v>
                </c:pt>
                <c:pt idx="586">
                  <c:v>18.8350124359131</c:v>
                </c:pt>
                <c:pt idx="587">
                  <c:v>18.489782333373999</c:v>
                </c:pt>
                <c:pt idx="588">
                  <c:v>18.067481994628899</c:v>
                </c:pt>
                <c:pt idx="589">
                  <c:v>18.018978118896502</c:v>
                </c:pt>
                <c:pt idx="590">
                  <c:v>18.112211227417003</c:v>
                </c:pt>
                <c:pt idx="591">
                  <c:v>18.152154922485398</c:v>
                </c:pt>
                <c:pt idx="592">
                  <c:v>17.9189147949219</c:v>
                </c:pt>
                <c:pt idx="593">
                  <c:v>17.833253860473601</c:v>
                </c:pt>
                <c:pt idx="594">
                  <c:v>17.733894348144499</c:v>
                </c:pt>
                <c:pt idx="595">
                  <c:v>17.758403778076197</c:v>
                </c:pt>
                <c:pt idx="596">
                  <c:v>17.7354831695557</c:v>
                </c:pt>
                <c:pt idx="597">
                  <c:v>17.459520339965799</c:v>
                </c:pt>
                <c:pt idx="598">
                  <c:v>17.327924728393601</c:v>
                </c:pt>
                <c:pt idx="599">
                  <c:v>17.302864074707003</c:v>
                </c:pt>
                <c:pt idx="600">
                  <c:v>17.343227386474599</c:v>
                </c:pt>
                <c:pt idx="601">
                  <c:v>17.075498580932599</c:v>
                </c:pt>
                <c:pt idx="602">
                  <c:v>16.764432907104499</c:v>
                </c:pt>
                <c:pt idx="603">
                  <c:v>16.9270343780518</c:v>
                </c:pt>
                <c:pt idx="604">
                  <c:v>16.932979583740199</c:v>
                </c:pt>
                <c:pt idx="605">
                  <c:v>16.742235183715803</c:v>
                </c:pt>
                <c:pt idx="606">
                  <c:v>16.661670684814499</c:v>
                </c:pt>
                <c:pt idx="607">
                  <c:v>16.5111980438232</c:v>
                </c:pt>
                <c:pt idx="608">
                  <c:v>16.283401489257798</c:v>
                </c:pt>
                <c:pt idx="609">
                  <c:v>16.068117141723601</c:v>
                </c:pt>
                <c:pt idx="610">
                  <c:v>16.224060058593796</c:v>
                </c:pt>
                <c:pt idx="611">
                  <c:v>16.215925216674798</c:v>
                </c:pt>
                <c:pt idx="612">
                  <c:v>16.058952331543001</c:v>
                </c:pt>
                <c:pt idx="613">
                  <c:v>16.006885528564499</c:v>
                </c:pt>
                <c:pt idx="614">
                  <c:v>16.0052185058594</c:v>
                </c:pt>
                <c:pt idx="615">
                  <c:v>16.008651733398402</c:v>
                </c:pt>
                <c:pt idx="616">
                  <c:v>16.015886306762699</c:v>
                </c:pt>
                <c:pt idx="617">
                  <c:v>16.006883621215799</c:v>
                </c:pt>
                <c:pt idx="618">
                  <c:v>16.002834320068398</c:v>
                </c:pt>
                <c:pt idx="619">
                  <c:v>15.957105636596699</c:v>
                </c:pt>
                <c:pt idx="620">
                  <c:v>15.958096504211399</c:v>
                </c:pt>
                <c:pt idx="621">
                  <c:v>15.965532302856399</c:v>
                </c:pt>
                <c:pt idx="622">
                  <c:v>15.970677375793498</c:v>
                </c:pt>
                <c:pt idx="623">
                  <c:v>15.970940589904799</c:v>
                </c:pt>
                <c:pt idx="624">
                  <c:v>15.970125198364299</c:v>
                </c:pt>
                <c:pt idx="625">
                  <c:v>15.9780778884888</c:v>
                </c:pt>
                <c:pt idx="626">
                  <c:v>16.004877090454102</c:v>
                </c:pt>
                <c:pt idx="627">
                  <c:v>16.0100994110107</c:v>
                </c:pt>
                <c:pt idx="628">
                  <c:v>16.106815338134801</c:v>
                </c:pt>
                <c:pt idx="629">
                  <c:v>16.0776176452637</c:v>
                </c:pt>
                <c:pt idx="630">
                  <c:v>16.256048202514599</c:v>
                </c:pt>
                <c:pt idx="631">
                  <c:v>16.442153930664098</c:v>
                </c:pt>
                <c:pt idx="632">
                  <c:v>16.659519195556598</c:v>
                </c:pt>
                <c:pt idx="633">
                  <c:v>16.727617263793899</c:v>
                </c:pt>
                <c:pt idx="634">
                  <c:v>16.9347133636475</c:v>
                </c:pt>
                <c:pt idx="635">
                  <c:v>17.112052917480497</c:v>
                </c:pt>
                <c:pt idx="636">
                  <c:v>17.3326511383057</c:v>
                </c:pt>
                <c:pt idx="637">
                  <c:v>17.451034545898398</c:v>
                </c:pt>
                <c:pt idx="638">
                  <c:v>17.816423416137699</c:v>
                </c:pt>
                <c:pt idx="639">
                  <c:v>18.062746047973601</c:v>
                </c:pt>
                <c:pt idx="640">
                  <c:v>18.8635864257813</c:v>
                </c:pt>
                <c:pt idx="641">
                  <c:v>18.722141265869102</c:v>
                </c:pt>
                <c:pt idx="642">
                  <c:v>18.835285186767599</c:v>
                </c:pt>
                <c:pt idx="643">
                  <c:v>18.879035949707003</c:v>
                </c:pt>
                <c:pt idx="644">
                  <c:v>18.866819381713899</c:v>
                </c:pt>
                <c:pt idx="645">
                  <c:v>18.900171279907202</c:v>
                </c:pt>
                <c:pt idx="646">
                  <c:v>19.192909240722699</c:v>
                </c:pt>
                <c:pt idx="647">
                  <c:v>19.272041320800799</c:v>
                </c:pt>
                <c:pt idx="648">
                  <c:v>19.3684787750244</c:v>
                </c:pt>
                <c:pt idx="649">
                  <c:v>19.6443195343018</c:v>
                </c:pt>
                <c:pt idx="650">
                  <c:v>19.674360275268601</c:v>
                </c:pt>
                <c:pt idx="651">
                  <c:v>19.734769821166999</c:v>
                </c:pt>
                <c:pt idx="652">
                  <c:v>19.814275741577099</c:v>
                </c:pt>
                <c:pt idx="653">
                  <c:v>19.875841140747099</c:v>
                </c:pt>
                <c:pt idx="654">
                  <c:v>19.833818435668899</c:v>
                </c:pt>
                <c:pt idx="655">
                  <c:v>19.768016815185501</c:v>
                </c:pt>
                <c:pt idx="656">
                  <c:v>19.900173187255898</c:v>
                </c:pt>
                <c:pt idx="657">
                  <c:v>20.3289279937744</c:v>
                </c:pt>
                <c:pt idx="658">
                  <c:v>20.296190261840799</c:v>
                </c:pt>
                <c:pt idx="659">
                  <c:v>20.065984725952099</c:v>
                </c:pt>
                <c:pt idx="660">
                  <c:v>19.828088760375998</c:v>
                </c:pt>
                <c:pt idx="661">
                  <c:v>19.678384780883796</c:v>
                </c:pt>
                <c:pt idx="662">
                  <c:v>19.5184135437012</c:v>
                </c:pt>
                <c:pt idx="663">
                  <c:v>19.401208877563501</c:v>
                </c:pt>
                <c:pt idx="664">
                  <c:v>19.674217224121097</c:v>
                </c:pt>
                <c:pt idx="665">
                  <c:v>19.346542358398398</c:v>
                </c:pt>
                <c:pt idx="666">
                  <c:v>19.230989456176797</c:v>
                </c:pt>
                <c:pt idx="667">
                  <c:v>19.269042968750004</c:v>
                </c:pt>
                <c:pt idx="668">
                  <c:v>19.2624607086182</c:v>
                </c:pt>
                <c:pt idx="669">
                  <c:v>19.405117034912102</c:v>
                </c:pt>
                <c:pt idx="670">
                  <c:v>19.537319183349599</c:v>
                </c:pt>
                <c:pt idx="671">
                  <c:v>19.730857849121101</c:v>
                </c:pt>
                <c:pt idx="672">
                  <c:v>20.340501785278299</c:v>
                </c:pt>
                <c:pt idx="673">
                  <c:v>20.071893692016598</c:v>
                </c:pt>
                <c:pt idx="674">
                  <c:v>19.820613861084002</c:v>
                </c:pt>
                <c:pt idx="675">
                  <c:v>19.823646545410199</c:v>
                </c:pt>
                <c:pt idx="676">
                  <c:v>19.8253498077393</c:v>
                </c:pt>
                <c:pt idx="677">
                  <c:v>19.907772064209002</c:v>
                </c:pt>
                <c:pt idx="678">
                  <c:v>19.837457656860401</c:v>
                </c:pt>
                <c:pt idx="679">
                  <c:v>19.8615531921387</c:v>
                </c:pt>
                <c:pt idx="680">
                  <c:v>20.013912200927699</c:v>
                </c:pt>
                <c:pt idx="681">
                  <c:v>20.065294265747099</c:v>
                </c:pt>
                <c:pt idx="682">
                  <c:v>20.078411102294901</c:v>
                </c:pt>
                <c:pt idx="683">
                  <c:v>20.143520355224599</c:v>
                </c:pt>
                <c:pt idx="684">
                  <c:v>20.146949768066399</c:v>
                </c:pt>
                <c:pt idx="685">
                  <c:v>20.015745162963899</c:v>
                </c:pt>
                <c:pt idx="686">
                  <c:v>19.854831695556602</c:v>
                </c:pt>
                <c:pt idx="687">
                  <c:v>20.202196121215799</c:v>
                </c:pt>
                <c:pt idx="688">
                  <c:v>20.451705932617202</c:v>
                </c:pt>
                <c:pt idx="689">
                  <c:v>20.808244705200199</c:v>
                </c:pt>
                <c:pt idx="690">
                  <c:v>20.921281814575199</c:v>
                </c:pt>
                <c:pt idx="691">
                  <c:v>21.030580520629901</c:v>
                </c:pt>
                <c:pt idx="692">
                  <c:v>21.449741363525398</c:v>
                </c:pt>
                <c:pt idx="693">
                  <c:v>22.596998214721701</c:v>
                </c:pt>
                <c:pt idx="694">
                  <c:v>24.854749679565398</c:v>
                </c:pt>
                <c:pt idx="695">
                  <c:v>24.135448455810501</c:v>
                </c:pt>
                <c:pt idx="696">
                  <c:v>24.708736419677699</c:v>
                </c:pt>
                <c:pt idx="697">
                  <c:v>25.900823593139599</c:v>
                </c:pt>
                <c:pt idx="698">
                  <c:v>24.224899291992202</c:v>
                </c:pt>
                <c:pt idx="699">
                  <c:v>24.915412902832003</c:v>
                </c:pt>
                <c:pt idx="700">
                  <c:v>28.822002410888697</c:v>
                </c:pt>
                <c:pt idx="701">
                  <c:v>32.000961303710895</c:v>
                </c:pt>
                <c:pt idx="702">
                  <c:v>44.7735595703125</c:v>
                </c:pt>
                <c:pt idx="703">
                  <c:v>41.888385772705099</c:v>
                </c:pt>
                <c:pt idx="704">
                  <c:v>48.557025909423793</c:v>
                </c:pt>
                <c:pt idx="705">
                  <c:v>43.043170928955099</c:v>
                </c:pt>
                <c:pt idx="706">
                  <c:v>41.240379333496094</c:v>
                </c:pt>
                <c:pt idx="707">
                  <c:v>39.844573974609396</c:v>
                </c:pt>
                <c:pt idx="708">
                  <c:v>33.970352172851598</c:v>
                </c:pt>
                <c:pt idx="709">
                  <c:v>27.575910568237301</c:v>
                </c:pt>
                <c:pt idx="710">
                  <c:v>34.044136047363303</c:v>
                </c:pt>
                <c:pt idx="711">
                  <c:v>35.760295867919901</c:v>
                </c:pt>
                <c:pt idx="712">
                  <c:v>27.780534744262699</c:v>
                </c:pt>
                <c:pt idx="713">
                  <c:v>28.744422912597699</c:v>
                </c:pt>
                <c:pt idx="714">
                  <c:v>28.7065944671631</c:v>
                </c:pt>
                <c:pt idx="715">
                  <c:v>30.170597076416001</c:v>
                </c:pt>
                <c:pt idx="716">
                  <c:v>30.412437438964798</c:v>
                </c:pt>
                <c:pt idx="717">
                  <c:v>32.134902954101598</c:v>
                </c:pt>
                <c:pt idx="718">
                  <c:v>36.840316772460902</c:v>
                </c:pt>
                <c:pt idx="719">
                  <c:v>74.276573181152301</c:v>
                </c:pt>
                <c:pt idx="720">
                  <c:v>74.372261047363295</c:v>
                </c:pt>
                <c:pt idx="721">
                  <c:v>74.372085571289105</c:v>
                </c:pt>
                <c:pt idx="722">
                  <c:v>74.181129455566392</c:v>
                </c:pt>
                <c:pt idx="723">
                  <c:v>74.990486145019489</c:v>
                </c:pt>
                <c:pt idx="724">
                  <c:v>29.607040405273398</c:v>
                </c:pt>
                <c:pt idx="725">
                  <c:v>30.102039337158196</c:v>
                </c:pt>
                <c:pt idx="726">
                  <c:v>30.170698165893597</c:v>
                </c:pt>
                <c:pt idx="727">
                  <c:v>36.372730255127003</c:v>
                </c:pt>
                <c:pt idx="728">
                  <c:v>74.990272521972685</c:v>
                </c:pt>
                <c:pt idx="729">
                  <c:v>75.000579833984403</c:v>
                </c:pt>
                <c:pt idx="730">
                  <c:v>75.000679016113295</c:v>
                </c:pt>
                <c:pt idx="731">
                  <c:v>75.000328063964801</c:v>
                </c:pt>
                <c:pt idx="732">
                  <c:v>75.000717163085895</c:v>
                </c:pt>
                <c:pt idx="733">
                  <c:v>75.301528930664091</c:v>
                </c:pt>
                <c:pt idx="734">
                  <c:v>400.00067138671903</c:v>
                </c:pt>
                <c:pt idx="735">
                  <c:v>75.000854492187486</c:v>
                </c:pt>
                <c:pt idx="736">
                  <c:v>499.99008178710903</c:v>
                </c:pt>
                <c:pt idx="737">
                  <c:v>499.99050903320301</c:v>
                </c:pt>
                <c:pt idx="738">
                  <c:v>499.99084472656301</c:v>
                </c:pt>
                <c:pt idx="739">
                  <c:v>919.57025146484398</c:v>
                </c:pt>
                <c:pt idx="740">
                  <c:v>919.59069824218705</c:v>
                </c:pt>
                <c:pt idx="741">
                  <c:v>919.59100341796898</c:v>
                </c:pt>
                <c:pt idx="742">
                  <c:v>919.58020019531205</c:v>
                </c:pt>
                <c:pt idx="743">
                  <c:v>912.49005126953102</c:v>
                </c:pt>
                <c:pt idx="744">
                  <c:v>919.59027099609409</c:v>
                </c:pt>
                <c:pt idx="745">
                  <c:v>919.60003662109398</c:v>
                </c:pt>
                <c:pt idx="746">
                  <c:v>921.64056396484409</c:v>
                </c:pt>
                <c:pt idx="747">
                  <c:v>921.63067626953102</c:v>
                </c:pt>
                <c:pt idx="748">
                  <c:v>921.620361328125</c:v>
                </c:pt>
                <c:pt idx="749">
                  <c:v>919.56036376953114</c:v>
                </c:pt>
                <c:pt idx="750">
                  <c:v>921.65032958984398</c:v>
                </c:pt>
                <c:pt idx="751">
                  <c:v>1051.73083496094</c:v>
                </c:pt>
                <c:pt idx="752">
                  <c:v>6000.0009765625</c:v>
                </c:pt>
                <c:pt idx="753">
                  <c:v>2250.00073242187</c:v>
                </c:pt>
                <c:pt idx="754">
                  <c:v>2250.00048828125</c:v>
                </c:pt>
                <c:pt idx="755">
                  <c:v>7500.0004882812509</c:v>
                </c:pt>
                <c:pt idx="756">
                  <c:v>9001</c:v>
                </c:pt>
                <c:pt idx="757">
                  <c:v>7999.99072265625</c:v>
                </c:pt>
                <c:pt idx="758">
                  <c:v>7999.99072265625</c:v>
                </c:pt>
                <c:pt idx="759">
                  <c:v>7500.0004882812509</c:v>
                </c:pt>
                <c:pt idx="760">
                  <c:v>7999.99072265625</c:v>
                </c:pt>
                <c:pt idx="761">
                  <c:v>7500.0004882812509</c:v>
                </c:pt>
                <c:pt idx="762">
                  <c:v>7999.99072265625</c:v>
                </c:pt>
                <c:pt idx="763">
                  <c:v>7999.9912109375</c:v>
                </c:pt>
                <c:pt idx="764">
                  <c:v>7999.99072265625</c:v>
                </c:pt>
                <c:pt idx="765">
                  <c:v>7999.9912109375</c:v>
                </c:pt>
                <c:pt idx="766">
                  <c:v>9001</c:v>
                </c:pt>
                <c:pt idx="767">
                  <c:v>7999.99072265625</c:v>
                </c:pt>
                <c:pt idx="768">
                  <c:v>4500</c:v>
                </c:pt>
                <c:pt idx="769">
                  <c:v>909.395751953125</c:v>
                </c:pt>
                <c:pt idx="770">
                  <c:v>499.99084472656301</c:v>
                </c:pt>
                <c:pt idx="771">
                  <c:v>919.60089111328102</c:v>
                </c:pt>
                <c:pt idx="772">
                  <c:v>4500.0009765625</c:v>
                </c:pt>
                <c:pt idx="773">
                  <c:v>921.63037109375</c:v>
                </c:pt>
                <c:pt idx="774">
                  <c:v>919.580078125</c:v>
                </c:pt>
                <c:pt idx="775">
                  <c:v>919.5703125</c:v>
                </c:pt>
                <c:pt idx="776">
                  <c:v>912.500732421875</c:v>
                </c:pt>
                <c:pt idx="777">
                  <c:v>7999.9912109375</c:v>
                </c:pt>
                <c:pt idx="778">
                  <c:v>7500</c:v>
                </c:pt>
                <c:pt idx="779">
                  <c:v>6000.0009765625</c:v>
                </c:pt>
                <c:pt idx="780">
                  <c:v>1051.73022460938</c:v>
                </c:pt>
                <c:pt idx="781">
                  <c:v>4500</c:v>
                </c:pt>
                <c:pt idx="782">
                  <c:v>919.58056640625</c:v>
                </c:pt>
                <c:pt idx="783">
                  <c:v>921.6201171875</c:v>
                </c:pt>
                <c:pt idx="784">
                  <c:v>499.99084472656301</c:v>
                </c:pt>
                <c:pt idx="785">
                  <c:v>2250.00024414062</c:v>
                </c:pt>
                <c:pt idx="786">
                  <c:v>912.490478515625</c:v>
                </c:pt>
                <c:pt idx="787">
                  <c:v>75.000877380371108</c:v>
                </c:pt>
                <c:pt idx="788">
                  <c:v>75.000831604003892</c:v>
                </c:pt>
                <c:pt idx="789">
                  <c:v>75.000625610351605</c:v>
                </c:pt>
                <c:pt idx="790">
                  <c:v>75.000747680664091</c:v>
                </c:pt>
                <c:pt idx="791">
                  <c:v>400.00003051757801</c:v>
                </c:pt>
                <c:pt idx="792">
                  <c:v>75.000831604003892</c:v>
                </c:pt>
                <c:pt idx="793">
                  <c:v>75.000816345214801</c:v>
                </c:pt>
                <c:pt idx="794">
                  <c:v>75.00078582763669</c:v>
                </c:pt>
                <c:pt idx="795">
                  <c:v>75.000137329101591</c:v>
                </c:pt>
                <c:pt idx="796">
                  <c:v>74.990959167480497</c:v>
                </c:pt>
                <c:pt idx="797">
                  <c:v>74.998687744140597</c:v>
                </c:pt>
                <c:pt idx="798">
                  <c:v>75.000183105468793</c:v>
                </c:pt>
                <c:pt idx="799">
                  <c:v>74.991226196289091</c:v>
                </c:pt>
                <c:pt idx="800">
                  <c:v>29.240810394287099</c:v>
                </c:pt>
                <c:pt idx="801">
                  <c:v>29.240715026855497</c:v>
                </c:pt>
                <c:pt idx="802">
                  <c:v>28.958942413330099</c:v>
                </c:pt>
                <c:pt idx="803">
                  <c:v>28.888410568237301</c:v>
                </c:pt>
                <c:pt idx="804">
                  <c:v>30.418186187744098</c:v>
                </c:pt>
                <c:pt idx="805">
                  <c:v>36.716194152832003</c:v>
                </c:pt>
                <c:pt idx="806">
                  <c:v>32.292720794677699</c:v>
                </c:pt>
                <c:pt idx="807">
                  <c:v>33.240589141845703</c:v>
                </c:pt>
                <c:pt idx="808">
                  <c:v>32.952117919921903</c:v>
                </c:pt>
                <c:pt idx="809">
                  <c:v>31.843982696533196</c:v>
                </c:pt>
                <c:pt idx="810">
                  <c:v>30.721878051757802</c:v>
                </c:pt>
                <c:pt idx="811">
                  <c:v>34.409351348877003</c:v>
                </c:pt>
                <c:pt idx="812">
                  <c:v>33.230655670166001</c:v>
                </c:pt>
                <c:pt idx="813">
                  <c:v>39.113975524902294</c:v>
                </c:pt>
                <c:pt idx="814">
                  <c:v>30.326339721679698</c:v>
                </c:pt>
                <c:pt idx="815">
                  <c:v>29.240770339965799</c:v>
                </c:pt>
                <c:pt idx="816">
                  <c:v>27.026229858398398</c:v>
                </c:pt>
                <c:pt idx="817">
                  <c:v>26.444522857666001</c:v>
                </c:pt>
                <c:pt idx="818">
                  <c:v>26.669029235839798</c:v>
                </c:pt>
                <c:pt idx="819">
                  <c:v>28.291826248168899</c:v>
                </c:pt>
                <c:pt idx="820">
                  <c:v>27.457025527954098</c:v>
                </c:pt>
                <c:pt idx="821">
                  <c:v>25.851974487304698</c:v>
                </c:pt>
                <c:pt idx="822">
                  <c:v>25.6444702148438</c:v>
                </c:pt>
                <c:pt idx="823">
                  <c:v>26.100774765014599</c:v>
                </c:pt>
                <c:pt idx="824">
                  <c:v>25.672426223754897</c:v>
                </c:pt>
                <c:pt idx="825">
                  <c:v>25.430482864379897</c:v>
                </c:pt>
                <c:pt idx="826">
                  <c:v>25.659336090087901</c:v>
                </c:pt>
                <c:pt idx="827">
                  <c:v>26.497230529785199</c:v>
                </c:pt>
                <c:pt idx="828">
                  <c:v>26.108678817749002</c:v>
                </c:pt>
                <c:pt idx="829">
                  <c:v>26.024175643920898</c:v>
                </c:pt>
                <c:pt idx="830">
                  <c:v>25.621522903442397</c:v>
                </c:pt>
                <c:pt idx="831">
                  <c:v>26.0321559906006</c:v>
                </c:pt>
                <c:pt idx="832">
                  <c:v>25.6724033355713</c:v>
                </c:pt>
                <c:pt idx="833">
                  <c:v>25.860771179199201</c:v>
                </c:pt>
                <c:pt idx="834">
                  <c:v>25.6614990234375</c:v>
                </c:pt>
                <c:pt idx="835">
                  <c:v>25.408552169799801</c:v>
                </c:pt>
                <c:pt idx="836">
                  <c:v>24.739496231079098</c:v>
                </c:pt>
                <c:pt idx="837">
                  <c:v>24.640924453735398</c:v>
                </c:pt>
                <c:pt idx="838">
                  <c:v>23.560365676879897</c:v>
                </c:pt>
                <c:pt idx="839">
                  <c:v>23.5937690734863</c:v>
                </c:pt>
                <c:pt idx="840">
                  <c:v>23.5104465484619</c:v>
                </c:pt>
                <c:pt idx="841">
                  <c:v>22.986640930175799</c:v>
                </c:pt>
                <c:pt idx="842">
                  <c:v>22.149311065673796</c:v>
                </c:pt>
                <c:pt idx="843">
                  <c:v>21.808416366577099</c:v>
                </c:pt>
                <c:pt idx="844">
                  <c:v>20.998123168945298</c:v>
                </c:pt>
                <c:pt idx="845">
                  <c:v>21.070274353027298</c:v>
                </c:pt>
                <c:pt idx="846">
                  <c:v>20.495141983032202</c:v>
                </c:pt>
                <c:pt idx="847">
                  <c:v>20.576631546020501</c:v>
                </c:pt>
                <c:pt idx="848">
                  <c:v>20.559970855712901</c:v>
                </c:pt>
                <c:pt idx="849">
                  <c:v>21.065700531005898</c:v>
                </c:pt>
                <c:pt idx="850">
                  <c:v>20.533847808837898</c:v>
                </c:pt>
                <c:pt idx="851">
                  <c:v>19.828641891479499</c:v>
                </c:pt>
                <c:pt idx="852">
                  <c:v>19.82883644104</c:v>
                </c:pt>
                <c:pt idx="853">
                  <c:v>19.8148193359375</c:v>
                </c:pt>
                <c:pt idx="854">
                  <c:v>19.820344924926797</c:v>
                </c:pt>
                <c:pt idx="855">
                  <c:v>19.814519882202102</c:v>
                </c:pt>
                <c:pt idx="856">
                  <c:v>19.402873992919901</c:v>
                </c:pt>
                <c:pt idx="857">
                  <c:v>19.005241394043001</c:v>
                </c:pt>
                <c:pt idx="858">
                  <c:v>18.821617126464801</c:v>
                </c:pt>
                <c:pt idx="859">
                  <c:v>18.791345596313501</c:v>
                </c:pt>
                <c:pt idx="860">
                  <c:v>18.6626892089844</c:v>
                </c:pt>
                <c:pt idx="861">
                  <c:v>18.489336013793899</c:v>
                </c:pt>
                <c:pt idx="862">
                  <c:v>17.974920272827102</c:v>
                </c:pt>
                <c:pt idx="863">
                  <c:v>16.635335922241197</c:v>
                </c:pt>
                <c:pt idx="864">
                  <c:v>16.542404174804698</c:v>
                </c:pt>
                <c:pt idx="865">
                  <c:v>17.084785461425799</c:v>
                </c:pt>
                <c:pt idx="866">
                  <c:v>16.8694953918457</c:v>
                </c:pt>
                <c:pt idx="867">
                  <c:v>16.298234939575202</c:v>
                </c:pt>
                <c:pt idx="868">
                  <c:v>16.027961730957003</c:v>
                </c:pt>
                <c:pt idx="869">
                  <c:v>16.059951782226598</c:v>
                </c:pt>
                <c:pt idx="870">
                  <c:v>16.007463455200199</c:v>
                </c:pt>
                <c:pt idx="871">
                  <c:v>15.4467449188232</c:v>
                </c:pt>
                <c:pt idx="872">
                  <c:v>14.601583480835002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'Base Graphs'!$M$1</c:f>
              <c:strCache>
                <c:ptCount val="1"/>
                <c:pt idx="0">
                  <c:v>System Lambda + RTORPA</c:v>
                </c:pt>
              </c:strCache>
            </c:strRef>
          </c:tx>
          <c:spPr>
            <a:ln w="254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Graphs'!$A$2:$A$874</c:f>
              <c:numCache>
                <c:formatCode>m/d/yyyy\ h:mm</c:formatCode>
                <c:ptCount val="873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</c:numCache>
            </c:numRef>
          </c:xVal>
          <c:yVal>
            <c:numRef>
              <c:f>'Base Graphs'!$M$2:$M$874</c:f>
              <c:numCache>
                <c:formatCode>General</c:formatCode>
                <c:ptCount val="873"/>
                <c:pt idx="0">
                  <c:v>15.477301597595199</c:v>
                </c:pt>
                <c:pt idx="1">
                  <c:v>15.420557022094698</c:v>
                </c:pt>
                <c:pt idx="2">
                  <c:v>15.319174766540499</c:v>
                </c:pt>
                <c:pt idx="3">
                  <c:v>15.052844047546399</c:v>
                </c:pt>
                <c:pt idx="4">
                  <c:v>14.8032550811768</c:v>
                </c:pt>
                <c:pt idx="5">
                  <c:v>14.500297546386699</c:v>
                </c:pt>
                <c:pt idx="6">
                  <c:v>14.447070121765099</c:v>
                </c:pt>
                <c:pt idx="7">
                  <c:v>14.295407295227099</c:v>
                </c:pt>
                <c:pt idx="8">
                  <c:v>14.036343574523899</c:v>
                </c:pt>
                <c:pt idx="9">
                  <c:v>14.1319580078125</c:v>
                </c:pt>
                <c:pt idx="10">
                  <c:v>14.1509037017822</c:v>
                </c:pt>
                <c:pt idx="11">
                  <c:v>13.948340415954601</c:v>
                </c:pt>
                <c:pt idx="12">
                  <c:v>14.277482032775898</c:v>
                </c:pt>
                <c:pt idx="13">
                  <c:v>14.084583282470698</c:v>
                </c:pt>
                <c:pt idx="14">
                  <c:v>13.818073272705099</c:v>
                </c:pt>
                <c:pt idx="15">
                  <c:v>13.770281791687001</c:v>
                </c:pt>
                <c:pt idx="16">
                  <c:v>13.492988586425799</c:v>
                </c:pt>
                <c:pt idx="17">
                  <c:v>13.282412528991699</c:v>
                </c:pt>
                <c:pt idx="18">
                  <c:v>13.102363586425799</c:v>
                </c:pt>
                <c:pt idx="19">
                  <c:v>12.8491554260254</c:v>
                </c:pt>
                <c:pt idx="20">
                  <c:v>12.7792978286743</c:v>
                </c:pt>
                <c:pt idx="21">
                  <c:v>12.559899330139199</c:v>
                </c:pt>
                <c:pt idx="22">
                  <c:v>12.5454721450806</c:v>
                </c:pt>
                <c:pt idx="23">
                  <c:v>12.5414009094238</c:v>
                </c:pt>
                <c:pt idx="24">
                  <c:v>12.5576019287109</c:v>
                </c:pt>
                <c:pt idx="25">
                  <c:v>12.650850296020501</c:v>
                </c:pt>
                <c:pt idx="26">
                  <c:v>12.538051605224599</c:v>
                </c:pt>
                <c:pt idx="27">
                  <c:v>12.688608169555698</c:v>
                </c:pt>
                <c:pt idx="28">
                  <c:v>12.5827779769897</c:v>
                </c:pt>
                <c:pt idx="29">
                  <c:v>12.450810432434098</c:v>
                </c:pt>
                <c:pt idx="30">
                  <c:v>12.481452941894499</c:v>
                </c:pt>
                <c:pt idx="31">
                  <c:v>12.369692802429199</c:v>
                </c:pt>
                <c:pt idx="32">
                  <c:v>12.440276145935099</c:v>
                </c:pt>
                <c:pt idx="33">
                  <c:v>12.485824584960898</c:v>
                </c:pt>
                <c:pt idx="34">
                  <c:v>12.5317325592041</c:v>
                </c:pt>
                <c:pt idx="35">
                  <c:v>12.6047115325928</c:v>
                </c:pt>
                <c:pt idx="36">
                  <c:v>12.811224937439</c:v>
                </c:pt>
                <c:pt idx="37">
                  <c:v>12.983329772949199</c:v>
                </c:pt>
                <c:pt idx="38">
                  <c:v>12.7933893203735</c:v>
                </c:pt>
                <c:pt idx="39">
                  <c:v>12.9601783752441</c:v>
                </c:pt>
                <c:pt idx="40">
                  <c:v>12.6665124893188</c:v>
                </c:pt>
                <c:pt idx="41">
                  <c:v>12.632404327392599</c:v>
                </c:pt>
                <c:pt idx="42">
                  <c:v>12.838849067688001</c:v>
                </c:pt>
                <c:pt idx="43">
                  <c:v>12.985831260681199</c:v>
                </c:pt>
                <c:pt idx="44">
                  <c:v>13.1324558258057</c:v>
                </c:pt>
                <c:pt idx="45">
                  <c:v>12.804862976074199</c:v>
                </c:pt>
                <c:pt idx="46">
                  <c:v>13.245675086975098</c:v>
                </c:pt>
                <c:pt idx="47">
                  <c:v>12.901846885681199</c:v>
                </c:pt>
                <c:pt idx="48">
                  <c:v>12.959255218505898</c:v>
                </c:pt>
                <c:pt idx="49">
                  <c:v>13.239733695983899</c:v>
                </c:pt>
                <c:pt idx="50">
                  <c:v>13.462698936462399</c:v>
                </c:pt>
                <c:pt idx="51">
                  <c:v>13.539777755737299</c:v>
                </c:pt>
                <c:pt idx="52">
                  <c:v>13.591492652893098</c:v>
                </c:pt>
                <c:pt idx="53">
                  <c:v>13.807159423828098</c:v>
                </c:pt>
                <c:pt idx="54">
                  <c:v>13.869266510009799</c:v>
                </c:pt>
                <c:pt idx="55">
                  <c:v>13.783329010009799</c:v>
                </c:pt>
                <c:pt idx="56">
                  <c:v>13.8467817306519</c:v>
                </c:pt>
                <c:pt idx="57">
                  <c:v>13.7577247619629</c:v>
                </c:pt>
                <c:pt idx="58">
                  <c:v>13.643005371093798</c:v>
                </c:pt>
                <c:pt idx="59">
                  <c:v>13.602652549743699</c:v>
                </c:pt>
                <c:pt idx="60">
                  <c:v>13.6361646652222</c:v>
                </c:pt>
                <c:pt idx="61">
                  <c:v>13.883547782897899</c:v>
                </c:pt>
                <c:pt idx="62">
                  <c:v>14.2430973052979</c:v>
                </c:pt>
                <c:pt idx="63">
                  <c:v>14.338674545288098</c:v>
                </c:pt>
                <c:pt idx="64">
                  <c:v>14.4390754699707</c:v>
                </c:pt>
                <c:pt idx="65">
                  <c:v>14.6809940338135</c:v>
                </c:pt>
                <c:pt idx="66">
                  <c:v>15.1269073486328</c:v>
                </c:pt>
                <c:pt idx="67">
                  <c:v>15.7810726165771</c:v>
                </c:pt>
                <c:pt idx="68">
                  <c:v>15.9196262359619</c:v>
                </c:pt>
                <c:pt idx="69">
                  <c:v>15.816099166870099</c:v>
                </c:pt>
                <c:pt idx="70">
                  <c:v>15.8956813812256</c:v>
                </c:pt>
                <c:pt idx="71">
                  <c:v>16.0429496765137</c:v>
                </c:pt>
                <c:pt idx="72">
                  <c:v>16.211320877075199</c:v>
                </c:pt>
                <c:pt idx="73">
                  <c:v>16.491161346435497</c:v>
                </c:pt>
                <c:pt idx="74">
                  <c:v>17.389814376831097</c:v>
                </c:pt>
                <c:pt idx="75">
                  <c:v>17.593034744262699</c:v>
                </c:pt>
                <c:pt idx="76">
                  <c:v>17.529382705688498</c:v>
                </c:pt>
                <c:pt idx="77">
                  <c:v>17.544469833373999</c:v>
                </c:pt>
                <c:pt idx="78">
                  <c:v>17.687377929687496</c:v>
                </c:pt>
                <c:pt idx="79">
                  <c:v>17.794174194335898</c:v>
                </c:pt>
                <c:pt idx="80">
                  <c:v>17.879764556884798</c:v>
                </c:pt>
                <c:pt idx="81">
                  <c:v>17.920738220214801</c:v>
                </c:pt>
                <c:pt idx="82">
                  <c:v>17.870613098144499</c:v>
                </c:pt>
                <c:pt idx="83">
                  <c:v>17.682428359985398</c:v>
                </c:pt>
                <c:pt idx="84">
                  <c:v>17.498512268066399</c:v>
                </c:pt>
                <c:pt idx="85">
                  <c:v>17.683210372924798</c:v>
                </c:pt>
                <c:pt idx="86">
                  <c:v>18.014715194702099</c:v>
                </c:pt>
                <c:pt idx="87">
                  <c:v>18.157390594482401</c:v>
                </c:pt>
                <c:pt idx="88">
                  <c:v>18.173974990844698</c:v>
                </c:pt>
                <c:pt idx="89">
                  <c:v>18.267053604125998</c:v>
                </c:pt>
                <c:pt idx="90">
                  <c:v>18.815423965454098</c:v>
                </c:pt>
                <c:pt idx="91">
                  <c:v>19.034772872924801</c:v>
                </c:pt>
                <c:pt idx="92">
                  <c:v>19.2643432617188</c:v>
                </c:pt>
                <c:pt idx="93">
                  <c:v>19.2747898101807</c:v>
                </c:pt>
                <c:pt idx="94">
                  <c:v>19.400880813598601</c:v>
                </c:pt>
                <c:pt idx="95">
                  <c:v>19.435533523559599</c:v>
                </c:pt>
                <c:pt idx="96">
                  <c:v>19.810157775878899</c:v>
                </c:pt>
                <c:pt idx="97">
                  <c:v>21.113573074340799</c:v>
                </c:pt>
                <c:pt idx="98">
                  <c:v>20.636426925659201</c:v>
                </c:pt>
                <c:pt idx="99">
                  <c:v>20.212181091308597</c:v>
                </c:pt>
                <c:pt idx="100">
                  <c:v>20.1336460113525</c:v>
                </c:pt>
                <c:pt idx="101">
                  <c:v>20.125280380248999</c:v>
                </c:pt>
                <c:pt idx="102">
                  <c:v>20.1843662261963</c:v>
                </c:pt>
                <c:pt idx="103">
                  <c:v>19.945875167846697</c:v>
                </c:pt>
                <c:pt idx="104">
                  <c:v>19.481151580810501</c:v>
                </c:pt>
                <c:pt idx="105">
                  <c:v>19.332506179809599</c:v>
                </c:pt>
                <c:pt idx="106">
                  <c:v>19.277727127075199</c:v>
                </c:pt>
                <c:pt idx="107">
                  <c:v>19.065721511840799</c:v>
                </c:pt>
                <c:pt idx="108">
                  <c:v>19.053277969360398</c:v>
                </c:pt>
                <c:pt idx="109">
                  <c:v>19.1550197601318</c:v>
                </c:pt>
                <c:pt idx="110">
                  <c:v>19.183050155639599</c:v>
                </c:pt>
                <c:pt idx="111">
                  <c:v>19.274578094482397</c:v>
                </c:pt>
                <c:pt idx="112">
                  <c:v>20.270837783813501</c:v>
                </c:pt>
                <c:pt idx="113">
                  <c:v>21.142671585083001</c:v>
                </c:pt>
                <c:pt idx="114">
                  <c:v>20.989547729492198</c:v>
                </c:pt>
                <c:pt idx="115">
                  <c:v>20.6020603179932</c:v>
                </c:pt>
                <c:pt idx="116">
                  <c:v>20.991369247436499</c:v>
                </c:pt>
                <c:pt idx="117">
                  <c:v>21.435501098632798</c:v>
                </c:pt>
                <c:pt idx="118">
                  <c:v>21.738265991210898</c:v>
                </c:pt>
                <c:pt idx="119">
                  <c:v>22.666618347168004</c:v>
                </c:pt>
                <c:pt idx="120">
                  <c:v>22.780712127685497</c:v>
                </c:pt>
                <c:pt idx="121">
                  <c:v>22.617731094360398</c:v>
                </c:pt>
                <c:pt idx="122">
                  <c:v>22.681964874267599</c:v>
                </c:pt>
                <c:pt idx="123">
                  <c:v>23.097648620605501</c:v>
                </c:pt>
                <c:pt idx="124">
                  <c:v>23.244169235229499</c:v>
                </c:pt>
                <c:pt idx="125">
                  <c:v>25.746320724487298</c:v>
                </c:pt>
                <c:pt idx="126">
                  <c:v>25.850183486938498</c:v>
                </c:pt>
                <c:pt idx="127">
                  <c:v>26.858453750610398</c:v>
                </c:pt>
                <c:pt idx="128">
                  <c:v>26.950759887695796</c:v>
                </c:pt>
                <c:pt idx="129">
                  <c:v>28.985801696791242</c:v>
                </c:pt>
                <c:pt idx="130">
                  <c:v>27.555809021032957</c:v>
                </c:pt>
                <c:pt idx="131">
                  <c:v>29.660898208778043</c:v>
                </c:pt>
                <c:pt idx="132">
                  <c:v>28.980648044534821</c:v>
                </c:pt>
                <c:pt idx="133">
                  <c:v>27.469291689378053</c:v>
                </c:pt>
                <c:pt idx="134">
                  <c:v>27.395385809657359</c:v>
                </c:pt>
                <c:pt idx="135">
                  <c:v>27.39306072688704</c:v>
                </c:pt>
                <c:pt idx="136">
                  <c:v>27.812961723743797</c:v>
                </c:pt>
                <c:pt idx="137">
                  <c:v>32.850167760998055</c:v>
                </c:pt>
                <c:pt idx="138">
                  <c:v>30.918548462086154</c:v>
                </c:pt>
                <c:pt idx="139">
                  <c:v>34.751278245516048</c:v>
                </c:pt>
                <c:pt idx="140">
                  <c:v>37.755275648465577</c:v>
                </c:pt>
                <c:pt idx="141">
                  <c:v>39.875625480315684</c:v>
                </c:pt>
                <c:pt idx="142">
                  <c:v>42.463240549899652</c:v>
                </c:pt>
                <c:pt idx="143">
                  <c:v>39.367190363816889</c:v>
                </c:pt>
                <c:pt idx="144">
                  <c:v>36.46510671824214</c:v>
                </c:pt>
                <c:pt idx="145">
                  <c:v>35.840490102767973</c:v>
                </c:pt>
                <c:pt idx="146">
                  <c:v>35.914825432002544</c:v>
                </c:pt>
                <c:pt idx="147">
                  <c:v>36.444560885429354</c:v>
                </c:pt>
                <c:pt idx="148">
                  <c:v>36.522200137376792</c:v>
                </c:pt>
                <c:pt idx="149">
                  <c:v>38.587399303913081</c:v>
                </c:pt>
                <c:pt idx="150">
                  <c:v>40.705805301666281</c:v>
                </c:pt>
                <c:pt idx="151">
                  <c:v>44.967178344726584</c:v>
                </c:pt>
                <c:pt idx="152">
                  <c:v>46.805207252502427</c:v>
                </c:pt>
                <c:pt idx="153">
                  <c:v>86.687854766845703</c:v>
                </c:pt>
                <c:pt idx="154">
                  <c:v>100.87688064575201</c:v>
                </c:pt>
                <c:pt idx="155">
                  <c:v>105.94207382202148</c:v>
                </c:pt>
                <c:pt idx="156">
                  <c:v>128.70188522338867</c:v>
                </c:pt>
                <c:pt idx="157">
                  <c:v>142.48184204101557</c:v>
                </c:pt>
                <c:pt idx="158">
                  <c:v>387.59753417968801</c:v>
                </c:pt>
                <c:pt idx="159">
                  <c:v>578.64558410644509</c:v>
                </c:pt>
                <c:pt idx="160">
                  <c:v>345.66444396972702</c:v>
                </c:pt>
                <c:pt idx="161">
                  <c:v>645.26240539550804</c:v>
                </c:pt>
                <c:pt idx="162">
                  <c:v>500.51365661621105</c:v>
                </c:pt>
                <c:pt idx="163">
                  <c:v>912.65557861328102</c:v>
                </c:pt>
                <c:pt idx="164">
                  <c:v>1463.2861328125</c:v>
                </c:pt>
                <c:pt idx="165">
                  <c:v>1862.106689453125</c:v>
                </c:pt>
                <c:pt idx="166">
                  <c:v>2097.500610351568</c:v>
                </c:pt>
                <c:pt idx="167">
                  <c:v>2068.2741699218768</c:v>
                </c:pt>
                <c:pt idx="168">
                  <c:v>2098.3057556152339</c:v>
                </c:pt>
                <c:pt idx="169">
                  <c:v>1806.6993408203182</c:v>
                </c:pt>
                <c:pt idx="170">
                  <c:v>2598.6845703125018</c:v>
                </c:pt>
                <c:pt idx="171">
                  <c:v>2819.9181518554642</c:v>
                </c:pt>
                <c:pt idx="172">
                  <c:v>2999.3758544921902</c:v>
                </c:pt>
                <c:pt idx="173">
                  <c:v>5885.8679199218805</c:v>
                </c:pt>
                <c:pt idx="174">
                  <c:v>7073.1527099609402</c:v>
                </c:pt>
                <c:pt idx="175">
                  <c:v>4615.79931640625</c:v>
                </c:pt>
                <c:pt idx="176">
                  <c:v>6157.43359375</c:v>
                </c:pt>
                <c:pt idx="177">
                  <c:v>7273.41015625</c:v>
                </c:pt>
                <c:pt idx="178">
                  <c:v>6675.2415771484402</c:v>
                </c:pt>
                <c:pt idx="179">
                  <c:v>6544.3884277343805</c:v>
                </c:pt>
                <c:pt idx="180">
                  <c:v>7077.8752441406305</c:v>
                </c:pt>
                <c:pt idx="181">
                  <c:v>6076.32861328125</c:v>
                </c:pt>
                <c:pt idx="182">
                  <c:v>7182.490234375</c:v>
                </c:pt>
                <c:pt idx="183">
                  <c:v>7862.7640380859402</c:v>
                </c:pt>
                <c:pt idx="184">
                  <c:v>9001</c:v>
                </c:pt>
                <c:pt idx="185">
                  <c:v>9000</c:v>
                </c:pt>
                <c:pt idx="186">
                  <c:v>5630.9306030273437</c:v>
                </c:pt>
                <c:pt idx="187">
                  <c:v>5861.0432739257803</c:v>
                </c:pt>
                <c:pt idx="188">
                  <c:v>5238.1735229492187</c:v>
                </c:pt>
                <c:pt idx="189">
                  <c:v>4371.7577514648392</c:v>
                </c:pt>
                <c:pt idx="190">
                  <c:v>3983.2693481445258</c:v>
                </c:pt>
                <c:pt idx="191">
                  <c:v>3579.5755920410211</c:v>
                </c:pt>
                <c:pt idx="192">
                  <c:v>3973.2886352539017</c:v>
                </c:pt>
                <c:pt idx="193">
                  <c:v>3905.3619995117147</c:v>
                </c:pt>
                <c:pt idx="194">
                  <c:v>3371.4546508789099</c:v>
                </c:pt>
                <c:pt idx="195">
                  <c:v>2701.2807617187532</c:v>
                </c:pt>
                <c:pt idx="196">
                  <c:v>3346.0612182617201</c:v>
                </c:pt>
                <c:pt idx="197">
                  <c:v>3009.1215209960992</c:v>
                </c:pt>
                <c:pt idx="198">
                  <c:v>5421.3609619140698</c:v>
                </c:pt>
                <c:pt idx="199">
                  <c:v>4263.5843505859302</c:v>
                </c:pt>
                <c:pt idx="200">
                  <c:v>3249.3484497070267</c:v>
                </c:pt>
                <c:pt idx="201">
                  <c:v>3017.5596313476562</c:v>
                </c:pt>
                <c:pt idx="202">
                  <c:v>2148.062561035159</c:v>
                </c:pt>
                <c:pt idx="203">
                  <c:v>2331.9070129394559</c:v>
                </c:pt>
                <c:pt idx="204">
                  <c:v>1916.9341125488231</c:v>
                </c:pt>
                <c:pt idx="205">
                  <c:v>1107.3369216918952</c:v>
                </c:pt>
                <c:pt idx="206">
                  <c:v>664.33119201660179</c:v>
                </c:pt>
                <c:pt idx="207">
                  <c:v>530.953369140625</c:v>
                </c:pt>
                <c:pt idx="208">
                  <c:v>632.40119934082054</c:v>
                </c:pt>
                <c:pt idx="209">
                  <c:v>889.03466796875</c:v>
                </c:pt>
                <c:pt idx="210">
                  <c:v>558.68693542480526</c:v>
                </c:pt>
                <c:pt idx="211">
                  <c:v>473.2434005737307</c:v>
                </c:pt>
                <c:pt idx="212">
                  <c:v>213.41466140747031</c:v>
                </c:pt>
                <c:pt idx="213">
                  <c:v>203.7229309082031</c:v>
                </c:pt>
                <c:pt idx="214">
                  <c:v>199.88157272338879</c:v>
                </c:pt>
                <c:pt idx="215">
                  <c:v>138.99380493164082</c:v>
                </c:pt>
                <c:pt idx="216">
                  <c:v>88.684900283813505</c:v>
                </c:pt>
                <c:pt idx="217">
                  <c:v>132.72811889648429</c:v>
                </c:pt>
                <c:pt idx="218">
                  <c:v>57.347652435302692</c:v>
                </c:pt>
                <c:pt idx="219">
                  <c:v>35.752448081970186</c:v>
                </c:pt>
                <c:pt idx="220">
                  <c:v>39.835107803344748</c:v>
                </c:pt>
                <c:pt idx="221">
                  <c:v>46.3089599609375</c:v>
                </c:pt>
                <c:pt idx="222">
                  <c:v>41.272773742675795</c:v>
                </c:pt>
                <c:pt idx="223">
                  <c:v>33.396851062774701</c:v>
                </c:pt>
                <c:pt idx="224">
                  <c:v>34.975364208221407</c:v>
                </c:pt>
                <c:pt idx="225">
                  <c:v>35.990766525268597</c:v>
                </c:pt>
                <c:pt idx="226">
                  <c:v>35.19263982772825</c:v>
                </c:pt>
                <c:pt idx="227">
                  <c:v>42.214214324951215</c:v>
                </c:pt>
                <c:pt idx="228">
                  <c:v>36.176505804061847</c:v>
                </c:pt>
                <c:pt idx="229">
                  <c:v>35.401687145233176</c:v>
                </c:pt>
                <c:pt idx="230">
                  <c:v>34.102525949478142</c:v>
                </c:pt>
                <c:pt idx="231">
                  <c:v>30.129197359085047</c:v>
                </c:pt>
                <c:pt idx="232">
                  <c:v>27.728712379932418</c:v>
                </c:pt>
                <c:pt idx="233">
                  <c:v>27.326962679624561</c:v>
                </c:pt>
                <c:pt idx="234">
                  <c:v>26.272090896964034</c:v>
                </c:pt>
                <c:pt idx="235">
                  <c:v>26.902894243597963</c:v>
                </c:pt>
                <c:pt idx="236">
                  <c:v>26.652366153895827</c:v>
                </c:pt>
                <c:pt idx="237">
                  <c:v>27.23165227472786</c:v>
                </c:pt>
                <c:pt idx="238">
                  <c:v>27.783372633159118</c:v>
                </c:pt>
                <c:pt idx="239">
                  <c:v>27.631829600781177</c:v>
                </c:pt>
                <c:pt idx="240">
                  <c:v>27.042313715442994</c:v>
                </c:pt>
                <c:pt idx="241">
                  <c:v>27.567323554307215</c:v>
                </c:pt>
                <c:pt idx="242">
                  <c:v>38.522094108164282</c:v>
                </c:pt>
                <c:pt idx="243">
                  <c:v>43.530696749687181</c:v>
                </c:pt>
                <c:pt idx="244">
                  <c:v>44.243631243705721</c:v>
                </c:pt>
                <c:pt idx="245">
                  <c:v>40.219529703259511</c:v>
                </c:pt>
                <c:pt idx="246">
                  <c:v>39.057163678109674</c:v>
                </c:pt>
                <c:pt idx="247">
                  <c:v>36.205764781683726</c:v>
                </c:pt>
                <c:pt idx="248">
                  <c:v>39.681326568126678</c:v>
                </c:pt>
                <c:pt idx="249">
                  <c:v>38.640655130147941</c:v>
                </c:pt>
                <c:pt idx="250">
                  <c:v>33.066057845950084</c:v>
                </c:pt>
                <c:pt idx="251">
                  <c:v>28.728041186928763</c:v>
                </c:pt>
                <c:pt idx="252">
                  <c:v>25.697329050395595</c:v>
                </c:pt>
                <c:pt idx="253">
                  <c:v>26.311457921168753</c:v>
                </c:pt>
                <c:pt idx="254">
                  <c:v>25.994320386453154</c:v>
                </c:pt>
                <c:pt idx="255">
                  <c:v>25.98945194324191</c:v>
                </c:pt>
                <c:pt idx="256">
                  <c:v>26.003254766646979</c:v>
                </c:pt>
                <c:pt idx="257">
                  <c:v>26.024885393556353</c:v>
                </c:pt>
                <c:pt idx="258">
                  <c:v>25.990308940943596</c:v>
                </c:pt>
                <c:pt idx="259">
                  <c:v>25.955654528185072</c:v>
                </c:pt>
                <c:pt idx="260">
                  <c:v>25.26713376520939</c:v>
                </c:pt>
                <c:pt idx="261">
                  <c:v>25.240079891011533</c:v>
                </c:pt>
                <c:pt idx="262">
                  <c:v>24.845144272764834</c:v>
                </c:pt>
                <c:pt idx="263">
                  <c:v>24.426357269363827</c:v>
                </c:pt>
                <c:pt idx="264">
                  <c:v>23.203174591067491</c:v>
                </c:pt>
                <c:pt idx="265">
                  <c:v>24.4979057312012</c:v>
                </c:pt>
                <c:pt idx="266">
                  <c:v>24.4735202789307</c:v>
                </c:pt>
                <c:pt idx="267">
                  <c:v>24.615018844604499</c:v>
                </c:pt>
                <c:pt idx="268">
                  <c:v>24.758081436157198</c:v>
                </c:pt>
                <c:pt idx="269">
                  <c:v>24.559146881103498</c:v>
                </c:pt>
                <c:pt idx="270">
                  <c:v>24.238956451416001</c:v>
                </c:pt>
                <c:pt idx="271">
                  <c:v>23.505279541015597</c:v>
                </c:pt>
                <c:pt idx="272">
                  <c:v>22.527217864990199</c:v>
                </c:pt>
                <c:pt idx="273">
                  <c:v>21.1335124969482</c:v>
                </c:pt>
                <c:pt idx="274">
                  <c:v>20.649654388427699</c:v>
                </c:pt>
                <c:pt idx="275">
                  <c:v>20.8101596832275</c:v>
                </c:pt>
                <c:pt idx="276">
                  <c:v>20.581907272338899</c:v>
                </c:pt>
                <c:pt idx="277">
                  <c:v>19.691780090331999</c:v>
                </c:pt>
                <c:pt idx="278">
                  <c:v>19.6262302398682</c:v>
                </c:pt>
                <c:pt idx="279">
                  <c:v>19.686336517333999</c:v>
                </c:pt>
                <c:pt idx="280">
                  <c:v>19.643384933471697</c:v>
                </c:pt>
                <c:pt idx="281">
                  <c:v>19.430173873901399</c:v>
                </c:pt>
                <c:pt idx="282">
                  <c:v>19.1806945800781</c:v>
                </c:pt>
                <c:pt idx="283">
                  <c:v>18.8681545257568</c:v>
                </c:pt>
                <c:pt idx="284">
                  <c:v>18.866689682006797</c:v>
                </c:pt>
                <c:pt idx="285">
                  <c:v>19.037584304809599</c:v>
                </c:pt>
                <c:pt idx="286">
                  <c:v>18.9236755371094</c:v>
                </c:pt>
                <c:pt idx="287">
                  <c:v>18.812301635742198</c:v>
                </c:pt>
                <c:pt idx="288">
                  <c:v>18.457378387451197</c:v>
                </c:pt>
                <c:pt idx="289">
                  <c:v>19.1208896636963</c:v>
                </c:pt>
                <c:pt idx="290">
                  <c:v>19.074586868286101</c:v>
                </c:pt>
                <c:pt idx="291">
                  <c:v>19.274227142334002</c:v>
                </c:pt>
                <c:pt idx="292">
                  <c:v>19.523380279541001</c:v>
                </c:pt>
                <c:pt idx="293">
                  <c:v>19.244220733642599</c:v>
                </c:pt>
                <c:pt idx="294">
                  <c:v>19.121099472045898</c:v>
                </c:pt>
                <c:pt idx="295">
                  <c:v>19.034395217895501</c:v>
                </c:pt>
                <c:pt idx="296">
                  <c:v>18.882087707519499</c:v>
                </c:pt>
                <c:pt idx="297">
                  <c:v>18.682458877563501</c:v>
                </c:pt>
                <c:pt idx="298">
                  <c:v>18.6022624969482</c:v>
                </c:pt>
                <c:pt idx="299">
                  <c:v>18.641490936279297</c:v>
                </c:pt>
                <c:pt idx="300">
                  <c:v>18.636274337768601</c:v>
                </c:pt>
                <c:pt idx="301">
                  <c:v>18.753639221191399</c:v>
                </c:pt>
                <c:pt idx="302">
                  <c:v>18.556093215942401</c:v>
                </c:pt>
                <c:pt idx="303">
                  <c:v>18.378149032592802</c:v>
                </c:pt>
                <c:pt idx="304">
                  <c:v>18.206039428710902</c:v>
                </c:pt>
                <c:pt idx="305">
                  <c:v>18.274892807006797</c:v>
                </c:pt>
                <c:pt idx="306">
                  <c:v>18.268384933471697</c:v>
                </c:pt>
                <c:pt idx="307">
                  <c:v>18.356452941894499</c:v>
                </c:pt>
                <c:pt idx="308">
                  <c:v>18.3487224578857</c:v>
                </c:pt>
                <c:pt idx="309">
                  <c:v>18.242599487304698</c:v>
                </c:pt>
                <c:pt idx="310">
                  <c:v>18.190498352050799</c:v>
                </c:pt>
                <c:pt idx="311">
                  <c:v>17.885982513427699</c:v>
                </c:pt>
                <c:pt idx="312">
                  <c:v>17.973201751709002</c:v>
                </c:pt>
                <c:pt idx="313">
                  <c:v>18.2087726593018</c:v>
                </c:pt>
                <c:pt idx="314">
                  <c:v>18.225145339965799</c:v>
                </c:pt>
                <c:pt idx="315">
                  <c:v>18.090246200561502</c:v>
                </c:pt>
                <c:pt idx="316">
                  <c:v>17.9876518249512</c:v>
                </c:pt>
                <c:pt idx="317">
                  <c:v>17.8723659515381</c:v>
                </c:pt>
                <c:pt idx="318">
                  <c:v>17.812446594238299</c:v>
                </c:pt>
                <c:pt idx="319">
                  <c:v>17.777206420898398</c:v>
                </c:pt>
                <c:pt idx="320">
                  <c:v>17.762140274047898</c:v>
                </c:pt>
                <c:pt idx="321">
                  <c:v>17.694803237915</c:v>
                </c:pt>
                <c:pt idx="322">
                  <c:v>17.509384155273402</c:v>
                </c:pt>
                <c:pt idx="323">
                  <c:v>17.338888168335</c:v>
                </c:pt>
                <c:pt idx="324">
                  <c:v>17.0671577453613</c:v>
                </c:pt>
                <c:pt idx="325">
                  <c:v>16.932783126831101</c:v>
                </c:pt>
                <c:pt idx="326">
                  <c:v>17.018995285034201</c:v>
                </c:pt>
                <c:pt idx="327">
                  <c:v>17.023372650146499</c:v>
                </c:pt>
                <c:pt idx="328">
                  <c:v>16.772598266601598</c:v>
                </c:pt>
                <c:pt idx="329">
                  <c:v>16.574913024902298</c:v>
                </c:pt>
                <c:pt idx="330">
                  <c:v>16.4301853179932</c:v>
                </c:pt>
                <c:pt idx="331">
                  <c:v>16.375226974487298</c:v>
                </c:pt>
                <c:pt idx="332">
                  <c:v>16.263603210449201</c:v>
                </c:pt>
                <c:pt idx="333">
                  <c:v>16.4425945281982</c:v>
                </c:pt>
                <c:pt idx="334">
                  <c:v>16.936710357666001</c:v>
                </c:pt>
                <c:pt idx="335">
                  <c:v>17.04811668396</c:v>
                </c:pt>
                <c:pt idx="336">
                  <c:v>17.264101028442401</c:v>
                </c:pt>
                <c:pt idx="337">
                  <c:v>17.3005695343018</c:v>
                </c:pt>
                <c:pt idx="338">
                  <c:v>17.322280883789098</c:v>
                </c:pt>
                <c:pt idx="339">
                  <c:v>17.254310607910199</c:v>
                </c:pt>
                <c:pt idx="340">
                  <c:v>17.1643257141113</c:v>
                </c:pt>
                <c:pt idx="341">
                  <c:v>17.2046012878418</c:v>
                </c:pt>
                <c:pt idx="342">
                  <c:v>17.115137100219702</c:v>
                </c:pt>
                <c:pt idx="343">
                  <c:v>16.894405364990199</c:v>
                </c:pt>
                <c:pt idx="344">
                  <c:v>16.7995929718018</c:v>
                </c:pt>
                <c:pt idx="345">
                  <c:v>16.615039825439499</c:v>
                </c:pt>
                <c:pt idx="346">
                  <c:v>16.4843559265137</c:v>
                </c:pt>
                <c:pt idx="347">
                  <c:v>16.452684402465799</c:v>
                </c:pt>
                <c:pt idx="348">
                  <c:v>16.603034973144499</c:v>
                </c:pt>
                <c:pt idx="349">
                  <c:v>16.606985092163097</c:v>
                </c:pt>
                <c:pt idx="350">
                  <c:v>16.628910064697298</c:v>
                </c:pt>
                <c:pt idx="351">
                  <c:v>16.518987655639599</c:v>
                </c:pt>
                <c:pt idx="352">
                  <c:v>16.510726928710898</c:v>
                </c:pt>
                <c:pt idx="353">
                  <c:v>16.413515090942401</c:v>
                </c:pt>
                <c:pt idx="354">
                  <c:v>16.330600738525401</c:v>
                </c:pt>
                <c:pt idx="355">
                  <c:v>16.4244499206543</c:v>
                </c:pt>
                <c:pt idx="356">
                  <c:v>16.933614730835004</c:v>
                </c:pt>
                <c:pt idx="357">
                  <c:v>17.043542861938498</c:v>
                </c:pt>
                <c:pt idx="358">
                  <c:v>17.0181369781494</c:v>
                </c:pt>
                <c:pt idx="359">
                  <c:v>17.404798507690401</c:v>
                </c:pt>
                <c:pt idx="360">
                  <c:v>17.6913452148438</c:v>
                </c:pt>
                <c:pt idx="361">
                  <c:v>17.847171783447301</c:v>
                </c:pt>
                <c:pt idx="362">
                  <c:v>18.060483932495099</c:v>
                </c:pt>
                <c:pt idx="363">
                  <c:v>18.780326843261697</c:v>
                </c:pt>
                <c:pt idx="364">
                  <c:v>18.537837982177699</c:v>
                </c:pt>
                <c:pt idx="365">
                  <c:v>18.374113082885696</c:v>
                </c:pt>
                <c:pt idx="366">
                  <c:v>18.236934661865199</c:v>
                </c:pt>
                <c:pt idx="367">
                  <c:v>18.173503875732401</c:v>
                </c:pt>
                <c:pt idx="368">
                  <c:v>18.4354057312012</c:v>
                </c:pt>
                <c:pt idx="369">
                  <c:v>18.375940322876001</c:v>
                </c:pt>
                <c:pt idx="370">
                  <c:v>18.084905624389599</c:v>
                </c:pt>
                <c:pt idx="371">
                  <c:v>18.008348464965799</c:v>
                </c:pt>
                <c:pt idx="372">
                  <c:v>18.0184440612793</c:v>
                </c:pt>
                <c:pt idx="373">
                  <c:v>17.999485015869102</c:v>
                </c:pt>
                <c:pt idx="374">
                  <c:v>18.175998687744102</c:v>
                </c:pt>
                <c:pt idx="375">
                  <c:v>18.135162353515597</c:v>
                </c:pt>
                <c:pt idx="376">
                  <c:v>18.024898529052699</c:v>
                </c:pt>
                <c:pt idx="377">
                  <c:v>17.931470870971701</c:v>
                </c:pt>
                <c:pt idx="378">
                  <c:v>17.897245407104499</c:v>
                </c:pt>
                <c:pt idx="379">
                  <c:v>18.090713500976602</c:v>
                </c:pt>
                <c:pt idx="380">
                  <c:v>18.066905975341797</c:v>
                </c:pt>
                <c:pt idx="381">
                  <c:v>17.937015533447298</c:v>
                </c:pt>
                <c:pt idx="382">
                  <c:v>17.782341003418001</c:v>
                </c:pt>
                <c:pt idx="383">
                  <c:v>17.839262008667003</c:v>
                </c:pt>
                <c:pt idx="384">
                  <c:v>18.369506835937496</c:v>
                </c:pt>
                <c:pt idx="385">
                  <c:v>18.238803863525401</c:v>
                </c:pt>
                <c:pt idx="386">
                  <c:v>18.32594871521</c:v>
                </c:pt>
                <c:pt idx="387">
                  <c:v>18.180953979492198</c:v>
                </c:pt>
                <c:pt idx="388">
                  <c:v>18.118576049804702</c:v>
                </c:pt>
                <c:pt idx="389">
                  <c:v>18.119249343872099</c:v>
                </c:pt>
                <c:pt idx="390">
                  <c:v>18.0829772949219</c:v>
                </c:pt>
                <c:pt idx="391">
                  <c:v>17.994190216064499</c:v>
                </c:pt>
                <c:pt idx="392">
                  <c:v>17.892536163330099</c:v>
                </c:pt>
                <c:pt idx="393">
                  <c:v>17.868148803710898</c:v>
                </c:pt>
                <c:pt idx="394">
                  <c:v>18.013307571411097</c:v>
                </c:pt>
                <c:pt idx="395">
                  <c:v>18.065580368041999</c:v>
                </c:pt>
                <c:pt idx="396">
                  <c:v>18.009136199951197</c:v>
                </c:pt>
                <c:pt idx="397">
                  <c:v>17.874313354492202</c:v>
                </c:pt>
                <c:pt idx="398">
                  <c:v>17.978359222412099</c:v>
                </c:pt>
                <c:pt idx="399">
                  <c:v>17.984676361084002</c:v>
                </c:pt>
                <c:pt idx="400">
                  <c:v>17.932275772094702</c:v>
                </c:pt>
                <c:pt idx="401">
                  <c:v>18.311241149902298</c:v>
                </c:pt>
                <c:pt idx="402">
                  <c:v>18.561449050903299</c:v>
                </c:pt>
                <c:pt idx="403">
                  <c:v>18.424238204956097</c:v>
                </c:pt>
                <c:pt idx="404">
                  <c:v>18.401632308960004</c:v>
                </c:pt>
                <c:pt idx="405">
                  <c:v>18.404499053955099</c:v>
                </c:pt>
                <c:pt idx="406">
                  <c:v>18.535789489746097</c:v>
                </c:pt>
                <c:pt idx="407">
                  <c:v>18.5630283355713</c:v>
                </c:pt>
                <c:pt idx="408">
                  <c:v>18.509405136108398</c:v>
                </c:pt>
                <c:pt idx="409">
                  <c:v>18.547855377197298</c:v>
                </c:pt>
                <c:pt idx="410">
                  <c:v>19.1708164215088</c:v>
                </c:pt>
                <c:pt idx="411">
                  <c:v>19.340805053710898</c:v>
                </c:pt>
                <c:pt idx="412">
                  <c:v>19.607500076293899</c:v>
                </c:pt>
                <c:pt idx="413">
                  <c:v>19.349685668945298</c:v>
                </c:pt>
                <c:pt idx="414">
                  <c:v>19.496545791626001</c:v>
                </c:pt>
                <c:pt idx="415">
                  <c:v>19.445590972900398</c:v>
                </c:pt>
                <c:pt idx="416">
                  <c:v>20.050264358520497</c:v>
                </c:pt>
                <c:pt idx="417">
                  <c:v>19.951568603515597</c:v>
                </c:pt>
                <c:pt idx="418">
                  <c:v>20.175861358642596</c:v>
                </c:pt>
                <c:pt idx="419">
                  <c:v>20.087619781494102</c:v>
                </c:pt>
                <c:pt idx="420">
                  <c:v>20.094404220581101</c:v>
                </c:pt>
                <c:pt idx="421">
                  <c:v>20.262660980224599</c:v>
                </c:pt>
                <c:pt idx="422">
                  <c:v>20.748928070068398</c:v>
                </c:pt>
                <c:pt idx="423">
                  <c:v>20.603599548339798</c:v>
                </c:pt>
                <c:pt idx="424">
                  <c:v>23.270717620849599</c:v>
                </c:pt>
                <c:pt idx="425">
                  <c:v>25.269121170043899</c:v>
                </c:pt>
                <c:pt idx="426">
                  <c:v>24.541475296020497</c:v>
                </c:pt>
                <c:pt idx="427">
                  <c:v>24.8532390594482</c:v>
                </c:pt>
                <c:pt idx="428">
                  <c:v>24.294183731079102</c:v>
                </c:pt>
                <c:pt idx="429">
                  <c:v>23.891944885253899</c:v>
                </c:pt>
                <c:pt idx="430">
                  <c:v>23.1932888031006</c:v>
                </c:pt>
                <c:pt idx="431">
                  <c:v>23.893964767456101</c:v>
                </c:pt>
                <c:pt idx="432">
                  <c:v>24.152507781982898</c:v>
                </c:pt>
                <c:pt idx="433">
                  <c:v>24.692955017094281</c:v>
                </c:pt>
                <c:pt idx="434">
                  <c:v>24.254072189332593</c:v>
                </c:pt>
                <c:pt idx="435">
                  <c:v>24.780340194731494</c:v>
                </c:pt>
                <c:pt idx="436">
                  <c:v>26.367027283790279</c:v>
                </c:pt>
                <c:pt idx="437">
                  <c:v>25.247303017151349</c:v>
                </c:pt>
                <c:pt idx="438">
                  <c:v>25.421216966588911</c:v>
                </c:pt>
                <c:pt idx="439">
                  <c:v>25.757263304775272</c:v>
                </c:pt>
                <c:pt idx="440">
                  <c:v>25.981010476189841</c:v>
                </c:pt>
                <c:pt idx="441">
                  <c:v>29.362313775823363</c:v>
                </c:pt>
                <c:pt idx="442">
                  <c:v>29.240990766966242</c:v>
                </c:pt>
                <c:pt idx="443">
                  <c:v>28.961582378553391</c:v>
                </c:pt>
                <c:pt idx="444">
                  <c:v>30.270072935454657</c:v>
                </c:pt>
                <c:pt idx="445">
                  <c:v>28.727661261334973</c:v>
                </c:pt>
                <c:pt idx="446">
                  <c:v>28.614142444217574</c:v>
                </c:pt>
                <c:pt idx="447">
                  <c:v>28.647757228463863</c:v>
                </c:pt>
                <c:pt idx="448">
                  <c:v>30.319450980983707</c:v>
                </c:pt>
                <c:pt idx="449">
                  <c:v>36.150542929768548</c:v>
                </c:pt>
                <c:pt idx="450">
                  <c:v>32.932057492435014</c:v>
                </c:pt>
                <c:pt idx="451">
                  <c:v>33.023332849144985</c:v>
                </c:pt>
                <c:pt idx="452">
                  <c:v>29.736709505319588</c:v>
                </c:pt>
                <c:pt idx="453">
                  <c:v>29.943736962974057</c:v>
                </c:pt>
                <c:pt idx="454">
                  <c:v>28.978899106383302</c:v>
                </c:pt>
                <c:pt idx="455">
                  <c:v>37.274257302284205</c:v>
                </c:pt>
                <c:pt idx="456">
                  <c:v>38.87867784500127</c:v>
                </c:pt>
                <c:pt idx="457">
                  <c:v>29.31473112106324</c:v>
                </c:pt>
                <c:pt idx="458">
                  <c:v>35.233339548110955</c:v>
                </c:pt>
                <c:pt idx="459">
                  <c:v>36.881977558135986</c:v>
                </c:pt>
                <c:pt idx="460">
                  <c:v>32.520783662796021</c:v>
                </c:pt>
                <c:pt idx="461">
                  <c:v>32.136169433593722</c:v>
                </c:pt>
                <c:pt idx="462">
                  <c:v>30.870614528655977</c:v>
                </c:pt>
                <c:pt idx="463">
                  <c:v>31.499417543411209</c:v>
                </c:pt>
                <c:pt idx="464">
                  <c:v>32.513869524002054</c:v>
                </c:pt>
                <c:pt idx="465">
                  <c:v>44.836512565612779</c:v>
                </c:pt>
                <c:pt idx="466">
                  <c:v>41.208099365234396</c:v>
                </c:pt>
                <c:pt idx="467">
                  <c:v>49.569166183471594</c:v>
                </c:pt>
                <c:pt idx="468">
                  <c:v>58.307284355163596</c:v>
                </c:pt>
                <c:pt idx="469">
                  <c:v>80.233419418334989</c:v>
                </c:pt>
                <c:pt idx="470">
                  <c:v>84.403766632080107</c:v>
                </c:pt>
                <c:pt idx="471">
                  <c:v>126.2109870910644</c:v>
                </c:pt>
                <c:pt idx="472">
                  <c:v>145.94428253173828</c:v>
                </c:pt>
                <c:pt idx="473">
                  <c:v>136.99925231933599</c:v>
                </c:pt>
                <c:pt idx="474">
                  <c:v>158.1621017456055</c:v>
                </c:pt>
                <c:pt idx="475">
                  <c:v>200.10960388183611</c:v>
                </c:pt>
                <c:pt idx="476">
                  <c:v>200.10317993164102</c:v>
                </c:pt>
                <c:pt idx="477">
                  <c:v>202.94362640380871</c:v>
                </c:pt>
                <c:pt idx="478">
                  <c:v>226.6751708984379</c:v>
                </c:pt>
                <c:pt idx="479">
                  <c:v>286.89411926269548</c:v>
                </c:pt>
                <c:pt idx="480">
                  <c:v>271.7190780639653</c:v>
                </c:pt>
                <c:pt idx="481">
                  <c:v>486.87748718261696</c:v>
                </c:pt>
                <c:pt idx="482">
                  <c:v>300.47526550292963</c:v>
                </c:pt>
                <c:pt idx="483">
                  <c:v>315.54243469238281</c:v>
                </c:pt>
                <c:pt idx="484">
                  <c:v>734.57989501953102</c:v>
                </c:pt>
                <c:pt idx="485">
                  <c:v>461.48199462890699</c:v>
                </c:pt>
                <c:pt idx="486">
                  <c:v>778.69540405273506</c:v>
                </c:pt>
                <c:pt idx="487">
                  <c:v>583.705810546875</c:v>
                </c:pt>
                <c:pt idx="488">
                  <c:v>1050.8127746582031</c:v>
                </c:pt>
                <c:pt idx="489">
                  <c:v>691.76330566406205</c:v>
                </c:pt>
                <c:pt idx="490">
                  <c:v>361.7218322753904</c:v>
                </c:pt>
                <c:pt idx="491">
                  <c:v>724.68641662597702</c:v>
                </c:pt>
                <c:pt idx="492">
                  <c:v>1039.7042541503911</c:v>
                </c:pt>
                <c:pt idx="493">
                  <c:v>469.31777954101602</c:v>
                </c:pt>
                <c:pt idx="494">
                  <c:v>422.11212158203085</c:v>
                </c:pt>
                <c:pt idx="495">
                  <c:v>604.58796691894599</c:v>
                </c:pt>
                <c:pt idx="496">
                  <c:v>1570.325012207031</c:v>
                </c:pt>
                <c:pt idx="497">
                  <c:v>1151.62255859375</c:v>
                </c:pt>
                <c:pt idx="498">
                  <c:v>1223.800903320313</c:v>
                </c:pt>
                <c:pt idx="499">
                  <c:v>1184.6055297851562</c:v>
                </c:pt>
                <c:pt idx="500">
                  <c:v>1218.295654296875</c:v>
                </c:pt>
                <c:pt idx="501">
                  <c:v>1327.9959411621089</c:v>
                </c:pt>
                <c:pt idx="502">
                  <c:v>2140.585205078125</c:v>
                </c:pt>
                <c:pt idx="503">
                  <c:v>2271.8787231445312</c:v>
                </c:pt>
                <c:pt idx="504">
                  <c:v>1629.2611999511739</c:v>
                </c:pt>
                <c:pt idx="505">
                  <c:v>1334.6383972167971</c:v>
                </c:pt>
                <c:pt idx="506">
                  <c:v>809.18508911132801</c:v>
                </c:pt>
                <c:pt idx="507">
                  <c:v>494.09078979492205</c:v>
                </c:pt>
                <c:pt idx="508">
                  <c:v>402.8875732421875</c:v>
                </c:pt>
                <c:pt idx="509">
                  <c:v>293.27417755126942</c:v>
                </c:pt>
                <c:pt idx="510">
                  <c:v>324.38538360595669</c:v>
                </c:pt>
                <c:pt idx="511">
                  <c:v>252.83511352539099</c:v>
                </c:pt>
                <c:pt idx="512">
                  <c:v>205.79682159423879</c:v>
                </c:pt>
                <c:pt idx="513">
                  <c:v>116.6449851989746</c:v>
                </c:pt>
                <c:pt idx="514">
                  <c:v>65.866321563720703</c:v>
                </c:pt>
                <c:pt idx="515">
                  <c:v>48.643911361694393</c:v>
                </c:pt>
                <c:pt idx="516">
                  <c:v>41.353974342346199</c:v>
                </c:pt>
                <c:pt idx="517">
                  <c:v>30.870472431182812</c:v>
                </c:pt>
                <c:pt idx="518">
                  <c:v>26.474459409713759</c:v>
                </c:pt>
                <c:pt idx="519">
                  <c:v>25.757511228323004</c:v>
                </c:pt>
                <c:pt idx="520">
                  <c:v>30.855346441268917</c:v>
                </c:pt>
                <c:pt idx="521">
                  <c:v>38.230932712554896</c:v>
                </c:pt>
                <c:pt idx="522">
                  <c:v>28.103279680013664</c:v>
                </c:pt>
                <c:pt idx="523">
                  <c:v>25.791484005749275</c:v>
                </c:pt>
                <c:pt idx="524">
                  <c:v>25.446274673566204</c:v>
                </c:pt>
                <c:pt idx="525">
                  <c:v>25.70210087858143</c:v>
                </c:pt>
                <c:pt idx="526">
                  <c:v>25.601870553568034</c:v>
                </c:pt>
                <c:pt idx="527">
                  <c:v>25.36502250086054</c:v>
                </c:pt>
                <c:pt idx="528">
                  <c:v>25.418483373709048</c:v>
                </c:pt>
                <c:pt idx="529">
                  <c:v>26.025163198821232</c:v>
                </c:pt>
                <c:pt idx="530">
                  <c:v>26.016092096455395</c:v>
                </c:pt>
                <c:pt idx="531">
                  <c:v>26.623770781327007</c:v>
                </c:pt>
                <c:pt idx="532">
                  <c:v>28.357015992398381</c:v>
                </c:pt>
                <c:pt idx="533">
                  <c:v>29.242563730571373</c:v>
                </c:pt>
                <c:pt idx="534">
                  <c:v>29.242425890173809</c:v>
                </c:pt>
                <c:pt idx="535">
                  <c:v>32.851899307104809</c:v>
                </c:pt>
                <c:pt idx="536">
                  <c:v>40.42881315760313</c:v>
                </c:pt>
                <c:pt idx="537">
                  <c:v>39.638331972062637</c:v>
                </c:pt>
                <c:pt idx="538">
                  <c:v>63.737657837569706</c:v>
                </c:pt>
                <c:pt idx="539">
                  <c:v>63.446291957050583</c:v>
                </c:pt>
                <c:pt idx="540">
                  <c:v>37.272909914609052</c:v>
                </c:pt>
                <c:pt idx="541">
                  <c:v>32.853555639972932</c:v>
                </c:pt>
                <c:pt idx="542">
                  <c:v>28.620240000658701</c:v>
                </c:pt>
                <c:pt idx="543">
                  <c:v>26.511549757939083</c:v>
                </c:pt>
                <c:pt idx="544">
                  <c:v>25.671034345017684</c:v>
                </c:pt>
                <c:pt idx="545">
                  <c:v>25.267443199118553</c:v>
                </c:pt>
                <c:pt idx="546">
                  <c:v>24.743290006228818</c:v>
                </c:pt>
                <c:pt idx="547">
                  <c:v>24.204635641809304</c:v>
                </c:pt>
                <c:pt idx="548">
                  <c:v>23.527893068071599</c:v>
                </c:pt>
                <c:pt idx="549">
                  <c:v>23.376667022963218</c:v>
                </c:pt>
                <c:pt idx="550">
                  <c:v>23.013345718440604</c:v>
                </c:pt>
                <c:pt idx="551">
                  <c:v>22.494205474859477</c:v>
                </c:pt>
                <c:pt idx="552">
                  <c:v>21.6676025390625</c:v>
                </c:pt>
                <c:pt idx="553">
                  <c:v>21.076663970947301</c:v>
                </c:pt>
                <c:pt idx="554">
                  <c:v>21.337507247924798</c:v>
                </c:pt>
                <c:pt idx="555">
                  <c:v>22.388179779052699</c:v>
                </c:pt>
                <c:pt idx="556">
                  <c:v>23.272882461547898</c:v>
                </c:pt>
                <c:pt idx="557">
                  <c:v>23.502765655517599</c:v>
                </c:pt>
                <c:pt idx="558">
                  <c:v>23.2654705047607</c:v>
                </c:pt>
                <c:pt idx="559">
                  <c:v>22.4669895172119</c:v>
                </c:pt>
                <c:pt idx="560">
                  <c:v>21.433021545410199</c:v>
                </c:pt>
                <c:pt idx="561">
                  <c:v>21.159816741943398</c:v>
                </c:pt>
                <c:pt idx="562">
                  <c:v>20.363544464111296</c:v>
                </c:pt>
                <c:pt idx="563">
                  <c:v>20.037504196167003</c:v>
                </c:pt>
                <c:pt idx="564">
                  <c:v>19.8397102355957</c:v>
                </c:pt>
                <c:pt idx="565">
                  <c:v>19.902563095092802</c:v>
                </c:pt>
                <c:pt idx="566">
                  <c:v>19.808141708373999</c:v>
                </c:pt>
                <c:pt idx="567">
                  <c:v>19.693876266479499</c:v>
                </c:pt>
                <c:pt idx="568">
                  <c:v>19.394647598266598</c:v>
                </c:pt>
                <c:pt idx="569">
                  <c:v>19.280387878418001</c:v>
                </c:pt>
                <c:pt idx="570">
                  <c:v>19.007247924804698</c:v>
                </c:pt>
                <c:pt idx="571">
                  <c:v>18.8009853363037</c:v>
                </c:pt>
                <c:pt idx="572">
                  <c:v>18.851463317871097</c:v>
                </c:pt>
                <c:pt idx="573">
                  <c:v>18.8211860656738</c:v>
                </c:pt>
                <c:pt idx="574">
                  <c:v>18.517383575439499</c:v>
                </c:pt>
                <c:pt idx="575">
                  <c:v>18.4067993164063</c:v>
                </c:pt>
                <c:pt idx="576">
                  <c:v>18.1774806976318</c:v>
                </c:pt>
                <c:pt idx="577">
                  <c:v>17.930282592773398</c:v>
                </c:pt>
                <c:pt idx="578">
                  <c:v>17.907159805297901</c:v>
                </c:pt>
                <c:pt idx="579">
                  <c:v>18.998937606811499</c:v>
                </c:pt>
                <c:pt idx="580">
                  <c:v>18.712627410888697</c:v>
                </c:pt>
                <c:pt idx="581">
                  <c:v>18.915342330932599</c:v>
                </c:pt>
                <c:pt idx="582">
                  <c:v>18.941476821899396</c:v>
                </c:pt>
                <c:pt idx="583">
                  <c:v>18.812139511108398</c:v>
                </c:pt>
                <c:pt idx="584">
                  <c:v>18.9938049316406</c:v>
                </c:pt>
                <c:pt idx="585">
                  <c:v>18.9610996246338</c:v>
                </c:pt>
                <c:pt idx="586">
                  <c:v>18.8350124359131</c:v>
                </c:pt>
                <c:pt idx="587">
                  <c:v>18.489782333373999</c:v>
                </c:pt>
                <c:pt idx="588">
                  <c:v>18.067481994628899</c:v>
                </c:pt>
                <c:pt idx="589">
                  <c:v>18.018978118896502</c:v>
                </c:pt>
                <c:pt idx="590">
                  <c:v>18.112211227417003</c:v>
                </c:pt>
                <c:pt idx="591">
                  <c:v>18.152154922485398</c:v>
                </c:pt>
                <c:pt idx="592">
                  <c:v>17.9189147949219</c:v>
                </c:pt>
                <c:pt idx="593">
                  <c:v>17.833253860473601</c:v>
                </c:pt>
                <c:pt idx="594">
                  <c:v>17.733894348144499</c:v>
                </c:pt>
                <c:pt idx="595">
                  <c:v>17.758403778076197</c:v>
                </c:pt>
                <c:pt idx="596">
                  <c:v>17.7354831695557</c:v>
                </c:pt>
                <c:pt idx="597">
                  <c:v>17.459520339965799</c:v>
                </c:pt>
                <c:pt idx="598">
                  <c:v>17.327924728393601</c:v>
                </c:pt>
                <c:pt idx="599">
                  <c:v>17.302864074707003</c:v>
                </c:pt>
                <c:pt idx="600">
                  <c:v>17.343227386474599</c:v>
                </c:pt>
                <c:pt idx="601">
                  <c:v>17.075498580932599</c:v>
                </c:pt>
                <c:pt idx="602">
                  <c:v>16.764432907104499</c:v>
                </c:pt>
                <c:pt idx="603">
                  <c:v>16.9270343780518</c:v>
                </c:pt>
                <c:pt idx="604">
                  <c:v>16.932979583740199</c:v>
                </c:pt>
                <c:pt idx="605">
                  <c:v>16.742235183715803</c:v>
                </c:pt>
                <c:pt idx="606">
                  <c:v>16.661670684814499</c:v>
                </c:pt>
                <c:pt idx="607">
                  <c:v>16.5111980438232</c:v>
                </c:pt>
                <c:pt idx="608">
                  <c:v>16.283401489257798</c:v>
                </c:pt>
                <c:pt idx="609">
                  <c:v>16.068117141723601</c:v>
                </c:pt>
                <c:pt idx="610">
                  <c:v>16.224060058593796</c:v>
                </c:pt>
                <c:pt idx="611">
                  <c:v>16.215925216674798</c:v>
                </c:pt>
                <c:pt idx="612">
                  <c:v>16.058952331543001</c:v>
                </c:pt>
                <c:pt idx="613">
                  <c:v>16.006885528564499</c:v>
                </c:pt>
                <c:pt idx="614">
                  <c:v>16.0052185058594</c:v>
                </c:pt>
                <c:pt idx="615">
                  <c:v>16.008651733398402</c:v>
                </c:pt>
                <c:pt idx="616">
                  <c:v>16.015886306762699</c:v>
                </c:pt>
                <c:pt idx="617">
                  <c:v>16.006883621215799</c:v>
                </c:pt>
                <c:pt idx="618">
                  <c:v>16.002834320068398</c:v>
                </c:pt>
                <c:pt idx="619">
                  <c:v>15.957105636596699</c:v>
                </c:pt>
                <c:pt idx="620">
                  <c:v>15.958096504211399</c:v>
                </c:pt>
                <c:pt idx="621">
                  <c:v>15.965532302856399</c:v>
                </c:pt>
                <c:pt idx="622">
                  <c:v>15.970677375793498</c:v>
                </c:pt>
                <c:pt idx="623">
                  <c:v>15.970940589904799</c:v>
                </c:pt>
                <c:pt idx="624">
                  <c:v>15.970125198364299</c:v>
                </c:pt>
                <c:pt idx="625">
                  <c:v>15.9780778884888</c:v>
                </c:pt>
                <c:pt idx="626">
                  <c:v>16.004877090454102</c:v>
                </c:pt>
                <c:pt idx="627">
                  <c:v>16.0100994110107</c:v>
                </c:pt>
                <c:pt idx="628">
                  <c:v>16.106815338134801</c:v>
                </c:pt>
                <c:pt idx="629">
                  <c:v>16.0776176452637</c:v>
                </c:pt>
                <c:pt idx="630">
                  <c:v>16.256048202514599</c:v>
                </c:pt>
                <c:pt idx="631">
                  <c:v>16.442153930664098</c:v>
                </c:pt>
                <c:pt idx="632">
                  <c:v>16.659519195556598</c:v>
                </c:pt>
                <c:pt idx="633">
                  <c:v>16.727617263793899</c:v>
                </c:pt>
                <c:pt idx="634">
                  <c:v>16.9347133636475</c:v>
                </c:pt>
                <c:pt idx="635">
                  <c:v>17.112052917480497</c:v>
                </c:pt>
                <c:pt idx="636">
                  <c:v>17.3326511383057</c:v>
                </c:pt>
                <c:pt idx="637">
                  <c:v>17.451034545898398</c:v>
                </c:pt>
                <c:pt idx="638">
                  <c:v>17.816423416137699</c:v>
                </c:pt>
                <c:pt idx="639">
                  <c:v>18.062746047973601</c:v>
                </c:pt>
                <c:pt idx="640">
                  <c:v>18.8635864257813</c:v>
                </c:pt>
                <c:pt idx="641">
                  <c:v>18.722141265869102</c:v>
                </c:pt>
                <c:pt idx="642">
                  <c:v>18.835285186767599</c:v>
                </c:pt>
                <c:pt idx="643">
                  <c:v>18.879035949707003</c:v>
                </c:pt>
                <c:pt idx="644">
                  <c:v>18.866819381713899</c:v>
                </c:pt>
                <c:pt idx="645">
                  <c:v>18.900171279907202</c:v>
                </c:pt>
                <c:pt idx="646">
                  <c:v>19.192909240722699</c:v>
                </c:pt>
                <c:pt idx="647">
                  <c:v>19.272041320800799</c:v>
                </c:pt>
                <c:pt idx="648">
                  <c:v>19.3684787750244</c:v>
                </c:pt>
                <c:pt idx="649">
                  <c:v>19.6443195343018</c:v>
                </c:pt>
                <c:pt idx="650">
                  <c:v>19.674360275268601</c:v>
                </c:pt>
                <c:pt idx="651">
                  <c:v>19.734769821166999</c:v>
                </c:pt>
                <c:pt idx="652">
                  <c:v>19.814275741577099</c:v>
                </c:pt>
                <c:pt idx="653">
                  <c:v>19.875841140747099</c:v>
                </c:pt>
                <c:pt idx="654">
                  <c:v>19.833818435668899</c:v>
                </c:pt>
                <c:pt idx="655">
                  <c:v>19.768016815185501</c:v>
                </c:pt>
                <c:pt idx="656">
                  <c:v>19.900173187255898</c:v>
                </c:pt>
                <c:pt idx="657">
                  <c:v>20.3289279937744</c:v>
                </c:pt>
                <c:pt idx="658">
                  <c:v>20.296190261840799</c:v>
                </c:pt>
                <c:pt idx="659">
                  <c:v>20.065984725952099</c:v>
                </c:pt>
                <c:pt idx="660">
                  <c:v>19.828088760375998</c:v>
                </c:pt>
                <c:pt idx="661">
                  <c:v>19.678384780883796</c:v>
                </c:pt>
                <c:pt idx="662">
                  <c:v>19.5184135437012</c:v>
                </c:pt>
                <c:pt idx="663">
                  <c:v>19.401208877563501</c:v>
                </c:pt>
                <c:pt idx="664">
                  <c:v>19.674217224121097</c:v>
                </c:pt>
                <c:pt idx="665">
                  <c:v>19.346542358398398</c:v>
                </c:pt>
                <c:pt idx="666">
                  <c:v>19.230989456176797</c:v>
                </c:pt>
                <c:pt idx="667">
                  <c:v>19.269042968750004</c:v>
                </c:pt>
                <c:pt idx="668">
                  <c:v>19.2624607086182</c:v>
                </c:pt>
                <c:pt idx="669">
                  <c:v>19.405117034912102</c:v>
                </c:pt>
                <c:pt idx="670">
                  <c:v>19.537319183349599</c:v>
                </c:pt>
                <c:pt idx="671">
                  <c:v>19.730857849121101</c:v>
                </c:pt>
                <c:pt idx="672">
                  <c:v>20.340501785278299</c:v>
                </c:pt>
                <c:pt idx="673">
                  <c:v>20.071893692016598</c:v>
                </c:pt>
                <c:pt idx="674">
                  <c:v>19.820613861084002</c:v>
                </c:pt>
                <c:pt idx="675">
                  <c:v>19.823646545410199</c:v>
                </c:pt>
                <c:pt idx="676">
                  <c:v>19.8253498077393</c:v>
                </c:pt>
                <c:pt idx="677">
                  <c:v>19.907772064209002</c:v>
                </c:pt>
                <c:pt idx="678">
                  <c:v>19.837457656860401</c:v>
                </c:pt>
                <c:pt idx="679">
                  <c:v>19.8615531921387</c:v>
                </c:pt>
                <c:pt idx="680">
                  <c:v>20.013912200927699</c:v>
                </c:pt>
                <c:pt idx="681">
                  <c:v>20.065294265747099</c:v>
                </c:pt>
                <c:pt idx="682">
                  <c:v>20.078411102294901</c:v>
                </c:pt>
                <c:pt idx="683">
                  <c:v>20.143520355224599</c:v>
                </c:pt>
                <c:pt idx="684">
                  <c:v>20.146949768066399</c:v>
                </c:pt>
                <c:pt idx="685">
                  <c:v>20.015745162963899</c:v>
                </c:pt>
                <c:pt idx="686">
                  <c:v>19.854831695556602</c:v>
                </c:pt>
                <c:pt idx="687">
                  <c:v>20.202196121215799</c:v>
                </c:pt>
                <c:pt idx="688">
                  <c:v>20.451705932617202</c:v>
                </c:pt>
                <c:pt idx="689">
                  <c:v>20.808244705200199</c:v>
                </c:pt>
                <c:pt idx="690">
                  <c:v>20.921281814575199</c:v>
                </c:pt>
                <c:pt idx="691">
                  <c:v>21.030580520629901</c:v>
                </c:pt>
                <c:pt idx="692">
                  <c:v>21.449741363525398</c:v>
                </c:pt>
                <c:pt idx="693">
                  <c:v>22.596998214721701</c:v>
                </c:pt>
                <c:pt idx="694">
                  <c:v>24.854749679565398</c:v>
                </c:pt>
                <c:pt idx="695">
                  <c:v>24.135448455810501</c:v>
                </c:pt>
                <c:pt idx="696">
                  <c:v>24.708736419677699</c:v>
                </c:pt>
                <c:pt idx="697">
                  <c:v>25.900823593139599</c:v>
                </c:pt>
                <c:pt idx="698">
                  <c:v>24.224899291992202</c:v>
                </c:pt>
                <c:pt idx="699">
                  <c:v>24.915412902832003</c:v>
                </c:pt>
                <c:pt idx="700">
                  <c:v>28.822002410888697</c:v>
                </c:pt>
                <c:pt idx="701">
                  <c:v>32.000961303710895</c:v>
                </c:pt>
                <c:pt idx="702">
                  <c:v>44.7735595703125</c:v>
                </c:pt>
                <c:pt idx="703">
                  <c:v>41.888385772705597</c:v>
                </c:pt>
                <c:pt idx="704">
                  <c:v>48.557025909561929</c:v>
                </c:pt>
                <c:pt idx="705">
                  <c:v>43.043170929252433</c:v>
                </c:pt>
                <c:pt idx="706">
                  <c:v>41.240379334503146</c:v>
                </c:pt>
                <c:pt idx="707">
                  <c:v>39.844573984541746</c:v>
                </c:pt>
                <c:pt idx="708">
                  <c:v>33.970352179299489</c:v>
                </c:pt>
                <c:pt idx="709">
                  <c:v>27.5759105811129</c:v>
                </c:pt>
                <c:pt idx="710">
                  <c:v>34.044136107316518</c:v>
                </c:pt>
                <c:pt idx="711">
                  <c:v>35.760295979379748</c:v>
                </c:pt>
                <c:pt idx="712">
                  <c:v>27.780534813913651</c:v>
                </c:pt>
                <c:pt idx="713">
                  <c:v>28.744423344482342</c:v>
                </c:pt>
                <c:pt idx="714">
                  <c:v>28.706595657339122</c:v>
                </c:pt>
                <c:pt idx="715">
                  <c:v>30.170601369582968</c:v>
                </c:pt>
                <c:pt idx="716">
                  <c:v>30.412444498514514</c:v>
                </c:pt>
                <c:pt idx="717">
                  <c:v>32.134919876351013</c:v>
                </c:pt>
                <c:pt idx="718">
                  <c:v>36.840343603038455</c:v>
                </c:pt>
                <c:pt idx="719">
                  <c:v>74.276721168323959</c:v>
                </c:pt>
                <c:pt idx="720">
                  <c:v>74.372845767124105</c:v>
                </c:pt>
                <c:pt idx="721">
                  <c:v>74.374658991117073</c:v>
                </c:pt>
                <c:pt idx="722">
                  <c:v>74.187362835742519</c:v>
                </c:pt>
                <c:pt idx="723">
                  <c:v>74.99958735425021</c:v>
                </c:pt>
                <c:pt idx="724">
                  <c:v>29.617005675099751</c:v>
                </c:pt>
                <c:pt idx="725">
                  <c:v>30.138194672763341</c:v>
                </c:pt>
                <c:pt idx="726">
                  <c:v>30.197581017389936</c:v>
                </c:pt>
                <c:pt idx="727">
                  <c:v>36.524482190609028</c:v>
                </c:pt>
                <c:pt idx="728">
                  <c:v>75.600861310958891</c:v>
                </c:pt>
                <c:pt idx="729">
                  <c:v>80.879613399505644</c:v>
                </c:pt>
                <c:pt idx="730">
                  <c:v>89.433551788330092</c:v>
                </c:pt>
                <c:pt idx="731">
                  <c:v>86.540315628051701</c:v>
                </c:pt>
                <c:pt idx="732">
                  <c:v>91.6463623046875</c:v>
                </c:pt>
                <c:pt idx="733">
                  <c:v>130.33206558227539</c:v>
                </c:pt>
                <c:pt idx="734">
                  <c:v>476.01790618896513</c:v>
                </c:pt>
                <c:pt idx="735">
                  <c:v>143.67498016357419</c:v>
                </c:pt>
                <c:pt idx="736">
                  <c:v>607.75305175781205</c:v>
                </c:pt>
                <c:pt idx="737">
                  <c:v>616.10359191894497</c:v>
                </c:pt>
                <c:pt idx="738">
                  <c:v>634.35774230957099</c:v>
                </c:pt>
                <c:pt idx="739">
                  <c:v>1133.720169067383</c:v>
                </c:pt>
                <c:pt idx="740">
                  <c:v>1242.7206420898431</c:v>
                </c:pt>
                <c:pt idx="741">
                  <c:v>1349.8191223144531</c:v>
                </c:pt>
                <c:pt idx="742">
                  <c:v>1346.7833557128902</c:v>
                </c:pt>
                <c:pt idx="743">
                  <c:v>1293.6589050292971</c:v>
                </c:pt>
                <c:pt idx="744">
                  <c:v>1438.6353759765632</c:v>
                </c:pt>
                <c:pt idx="745">
                  <c:v>1489.411315917969</c:v>
                </c:pt>
                <c:pt idx="746">
                  <c:v>1790.8034057617192</c:v>
                </c:pt>
                <c:pt idx="747">
                  <c:v>1942.8323974609411</c:v>
                </c:pt>
                <c:pt idx="748">
                  <c:v>2131.415039062505</c:v>
                </c:pt>
                <c:pt idx="749">
                  <c:v>1749.2526855468752</c:v>
                </c:pt>
                <c:pt idx="750">
                  <c:v>2010.337097167974</c:v>
                </c:pt>
                <c:pt idx="751">
                  <c:v>2493.2066650390602</c:v>
                </c:pt>
                <c:pt idx="752">
                  <c:v>6755.2291259765634</c:v>
                </c:pt>
                <c:pt idx="753">
                  <c:v>3990.2913818359302</c:v>
                </c:pt>
                <c:pt idx="754">
                  <c:v>4073.3536376953098</c:v>
                </c:pt>
                <c:pt idx="755">
                  <c:v>7997.193878173829</c:v>
                </c:pt>
                <c:pt idx="756">
                  <c:v>9001</c:v>
                </c:pt>
                <c:pt idx="757">
                  <c:v>8415.7543640136719</c:v>
                </c:pt>
                <c:pt idx="758">
                  <c:v>8420.5841064453125</c:v>
                </c:pt>
                <c:pt idx="759">
                  <c:v>8156.6275024414072</c:v>
                </c:pt>
                <c:pt idx="760">
                  <c:v>8466.00732421875</c:v>
                </c:pt>
                <c:pt idx="761">
                  <c:v>8296.8440551757812</c:v>
                </c:pt>
                <c:pt idx="762">
                  <c:v>8578.8408203125</c:v>
                </c:pt>
                <c:pt idx="763">
                  <c:v>8627.530029296875</c:v>
                </c:pt>
                <c:pt idx="764">
                  <c:v>8626.5105590820312</c:v>
                </c:pt>
                <c:pt idx="765">
                  <c:v>8606.041748046875</c:v>
                </c:pt>
                <c:pt idx="766">
                  <c:v>9001</c:v>
                </c:pt>
                <c:pt idx="767">
                  <c:v>8619.392333984375</c:v>
                </c:pt>
                <c:pt idx="768">
                  <c:v>7018.0185546875</c:v>
                </c:pt>
                <c:pt idx="769">
                  <c:v>4561.904541015625</c:v>
                </c:pt>
                <c:pt idx="770">
                  <c:v>4138.5130615234339</c:v>
                </c:pt>
                <c:pt idx="771">
                  <c:v>4194.1987915039008</c:v>
                </c:pt>
                <c:pt idx="772">
                  <c:v>6551.08349609375</c:v>
                </c:pt>
                <c:pt idx="773">
                  <c:v>4241.5187988281305</c:v>
                </c:pt>
                <c:pt idx="774">
                  <c:v>4206.6804199218805</c:v>
                </c:pt>
                <c:pt idx="775">
                  <c:v>3902.4194335937505</c:v>
                </c:pt>
                <c:pt idx="776">
                  <c:v>3731.5002441406255</c:v>
                </c:pt>
                <c:pt idx="777">
                  <c:v>8434.3597106933594</c:v>
                </c:pt>
                <c:pt idx="778">
                  <c:v>8177.182373046875</c:v>
                </c:pt>
                <c:pt idx="779">
                  <c:v>7341.2561035156195</c:v>
                </c:pt>
                <c:pt idx="780">
                  <c:v>4590.8232421875109</c:v>
                </c:pt>
                <c:pt idx="781">
                  <c:v>6570.1809082031305</c:v>
                </c:pt>
                <c:pt idx="782">
                  <c:v>4309.9426269531305</c:v>
                </c:pt>
                <c:pt idx="783">
                  <c:v>3953.34130859375</c:v>
                </c:pt>
                <c:pt idx="784">
                  <c:v>3406.079956054693</c:v>
                </c:pt>
                <c:pt idx="785">
                  <c:v>4556.4206542968695</c:v>
                </c:pt>
                <c:pt idx="786">
                  <c:v>3423.993896484375</c:v>
                </c:pt>
                <c:pt idx="787">
                  <c:v>2034.0383529663113</c:v>
                </c:pt>
                <c:pt idx="788">
                  <c:v>1822.9837417602539</c:v>
                </c:pt>
                <c:pt idx="789">
                  <c:v>1477.5621490478516</c:v>
                </c:pt>
                <c:pt idx="790">
                  <c:v>1434.9082183837841</c:v>
                </c:pt>
                <c:pt idx="791">
                  <c:v>2006.0725402831981</c:v>
                </c:pt>
                <c:pt idx="792">
                  <c:v>1515.2059097290039</c:v>
                </c:pt>
                <c:pt idx="793">
                  <c:v>1412.3764266967748</c:v>
                </c:pt>
                <c:pt idx="794">
                  <c:v>1448.3549118041967</c:v>
                </c:pt>
                <c:pt idx="795">
                  <c:v>934.88728332519554</c:v>
                </c:pt>
                <c:pt idx="796">
                  <c:v>691.73638153076149</c:v>
                </c:pt>
                <c:pt idx="797">
                  <c:v>802.23287963867165</c:v>
                </c:pt>
                <c:pt idx="798">
                  <c:v>892.37322998046875</c:v>
                </c:pt>
                <c:pt idx="799">
                  <c:v>678.73457336425804</c:v>
                </c:pt>
                <c:pt idx="800">
                  <c:v>225.52357101440413</c:v>
                </c:pt>
                <c:pt idx="801">
                  <c:v>144.45861053466751</c:v>
                </c:pt>
                <c:pt idx="802">
                  <c:v>107.42401504516599</c:v>
                </c:pt>
                <c:pt idx="803">
                  <c:v>96.501127243041992</c:v>
                </c:pt>
                <c:pt idx="804">
                  <c:v>127.49139022827138</c:v>
                </c:pt>
                <c:pt idx="805">
                  <c:v>127.9779357910156</c:v>
                </c:pt>
                <c:pt idx="806">
                  <c:v>101.30808639526362</c:v>
                </c:pt>
                <c:pt idx="807">
                  <c:v>100.20788192749021</c:v>
                </c:pt>
                <c:pt idx="808">
                  <c:v>110.235466003418</c:v>
                </c:pt>
                <c:pt idx="809">
                  <c:v>68.386634826660199</c:v>
                </c:pt>
                <c:pt idx="810">
                  <c:v>69.842540740966811</c:v>
                </c:pt>
                <c:pt idx="811">
                  <c:v>64.269212722778406</c:v>
                </c:pt>
                <c:pt idx="812">
                  <c:v>66.624198913574205</c:v>
                </c:pt>
                <c:pt idx="813">
                  <c:v>52.261011123657191</c:v>
                </c:pt>
                <c:pt idx="814">
                  <c:v>39.68946743011476</c:v>
                </c:pt>
                <c:pt idx="815">
                  <c:v>31.322794914245588</c:v>
                </c:pt>
                <c:pt idx="816">
                  <c:v>27.764699816703757</c:v>
                </c:pt>
                <c:pt idx="817">
                  <c:v>26.691011905670152</c:v>
                </c:pt>
                <c:pt idx="818">
                  <c:v>26.850439429283096</c:v>
                </c:pt>
                <c:pt idx="819">
                  <c:v>28.603879034519149</c:v>
                </c:pt>
                <c:pt idx="820">
                  <c:v>27.55131201446056</c:v>
                </c:pt>
                <c:pt idx="821">
                  <c:v>25.860217371024202</c:v>
                </c:pt>
                <c:pt idx="822">
                  <c:v>25.64586618123581</c:v>
                </c:pt>
                <c:pt idx="823">
                  <c:v>26.104432573541949</c:v>
                </c:pt>
                <c:pt idx="824">
                  <c:v>25.672817863844116</c:v>
                </c:pt>
                <c:pt idx="825">
                  <c:v>25.430664648229154</c:v>
                </c:pt>
                <c:pt idx="826">
                  <c:v>25.659452557862107</c:v>
                </c:pt>
                <c:pt idx="827">
                  <c:v>26.497309059326696</c:v>
                </c:pt>
                <c:pt idx="828">
                  <c:v>26.1086905007596</c:v>
                </c:pt>
                <c:pt idx="829">
                  <c:v>26.024179854859085</c:v>
                </c:pt>
                <c:pt idx="830">
                  <c:v>25.621524027933461</c:v>
                </c:pt>
                <c:pt idx="831">
                  <c:v>26.032156581659834</c:v>
                </c:pt>
                <c:pt idx="832">
                  <c:v>25.672403524883389</c:v>
                </c:pt>
                <c:pt idx="833">
                  <c:v>25.86077121424908</c:v>
                </c:pt>
                <c:pt idx="834">
                  <c:v>25.661499032661226</c:v>
                </c:pt>
                <c:pt idx="835">
                  <c:v>25.408552171534996</c:v>
                </c:pt>
                <c:pt idx="836">
                  <c:v>24.739496231273904</c:v>
                </c:pt>
                <c:pt idx="837">
                  <c:v>24.640924453829562</c:v>
                </c:pt>
                <c:pt idx="838">
                  <c:v>23.560365676897835</c:v>
                </c:pt>
                <c:pt idx="839">
                  <c:v>23.593769073573998</c:v>
                </c:pt>
                <c:pt idx="840">
                  <c:v>23.5104465484619</c:v>
                </c:pt>
                <c:pt idx="841">
                  <c:v>22.986640930175799</c:v>
                </c:pt>
                <c:pt idx="842">
                  <c:v>22.149311065673796</c:v>
                </c:pt>
                <c:pt idx="843">
                  <c:v>21.808416366577099</c:v>
                </c:pt>
                <c:pt idx="844">
                  <c:v>20.998123168945298</c:v>
                </c:pt>
                <c:pt idx="845">
                  <c:v>21.070274353027298</c:v>
                </c:pt>
                <c:pt idx="846">
                  <c:v>20.495141983032202</c:v>
                </c:pt>
                <c:pt idx="847">
                  <c:v>20.576631546020501</c:v>
                </c:pt>
                <c:pt idx="848">
                  <c:v>20.559970855712901</c:v>
                </c:pt>
                <c:pt idx="849">
                  <c:v>21.065700531005898</c:v>
                </c:pt>
                <c:pt idx="850">
                  <c:v>20.533847808837898</c:v>
                </c:pt>
                <c:pt idx="851">
                  <c:v>19.828641891479499</c:v>
                </c:pt>
                <c:pt idx="852">
                  <c:v>19.82883644104</c:v>
                </c:pt>
                <c:pt idx="853">
                  <c:v>19.8148193359375</c:v>
                </c:pt>
                <c:pt idx="854">
                  <c:v>19.820344924926797</c:v>
                </c:pt>
                <c:pt idx="855">
                  <c:v>19.814519882202102</c:v>
                </c:pt>
                <c:pt idx="856">
                  <c:v>19.402873992919901</c:v>
                </c:pt>
                <c:pt idx="857">
                  <c:v>19.005241394043001</c:v>
                </c:pt>
                <c:pt idx="858">
                  <c:v>18.821617126464801</c:v>
                </c:pt>
                <c:pt idx="859">
                  <c:v>18.791345596313501</c:v>
                </c:pt>
                <c:pt idx="860">
                  <c:v>18.6626892089844</c:v>
                </c:pt>
                <c:pt idx="861">
                  <c:v>18.489336013793899</c:v>
                </c:pt>
                <c:pt idx="862">
                  <c:v>17.974920272827102</c:v>
                </c:pt>
                <c:pt idx="863">
                  <c:v>16.635335922241197</c:v>
                </c:pt>
                <c:pt idx="864">
                  <c:v>16.542404174804698</c:v>
                </c:pt>
                <c:pt idx="865">
                  <c:v>17.084785461425799</c:v>
                </c:pt>
                <c:pt idx="866">
                  <c:v>16.8694953918457</c:v>
                </c:pt>
                <c:pt idx="867">
                  <c:v>16.298234939575202</c:v>
                </c:pt>
                <c:pt idx="868">
                  <c:v>16.027961730957003</c:v>
                </c:pt>
                <c:pt idx="869">
                  <c:v>16.059951782226598</c:v>
                </c:pt>
                <c:pt idx="870">
                  <c:v>16.007463455200199</c:v>
                </c:pt>
                <c:pt idx="871">
                  <c:v>15.4467449188232</c:v>
                </c:pt>
                <c:pt idx="872">
                  <c:v>14.601583480835002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'Base Graphs'!$N$1</c:f>
              <c:strCache>
                <c:ptCount val="1"/>
                <c:pt idx="0">
                  <c:v>System Lambda + RTORPA + RTORDPA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Graphs'!$A$2:$A$874</c:f>
              <c:numCache>
                <c:formatCode>m/d/yyyy\ h:mm</c:formatCode>
                <c:ptCount val="873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</c:numCache>
            </c:numRef>
          </c:xVal>
          <c:yVal>
            <c:numRef>
              <c:f>'Base Graphs'!$N$2:$N$874</c:f>
              <c:numCache>
                <c:formatCode>General</c:formatCode>
                <c:ptCount val="873"/>
                <c:pt idx="0">
                  <c:v>15.477301597595199</c:v>
                </c:pt>
                <c:pt idx="1">
                  <c:v>15.420557022094698</c:v>
                </c:pt>
                <c:pt idx="2">
                  <c:v>15.319174766540499</c:v>
                </c:pt>
                <c:pt idx="3">
                  <c:v>15.052844047546399</c:v>
                </c:pt>
                <c:pt idx="4">
                  <c:v>14.8032550811768</c:v>
                </c:pt>
                <c:pt idx="5">
                  <c:v>14.500297546386699</c:v>
                </c:pt>
                <c:pt idx="6">
                  <c:v>14.447070121765099</c:v>
                </c:pt>
                <c:pt idx="7">
                  <c:v>14.295407295227099</c:v>
                </c:pt>
                <c:pt idx="8">
                  <c:v>14.036343574523899</c:v>
                </c:pt>
                <c:pt idx="9">
                  <c:v>14.1319580078125</c:v>
                </c:pt>
                <c:pt idx="10">
                  <c:v>14.1509037017822</c:v>
                </c:pt>
                <c:pt idx="11">
                  <c:v>13.948340415954601</c:v>
                </c:pt>
                <c:pt idx="12">
                  <c:v>14.277482032775898</c:v>
                </c:pt>
                <c:pt idx="13">
                  <c:v>14.084583282470698</c:v>
                </c:pt>
                <c:pt idx="14">
                  <c:v>13.818073272705099</c:v>
                </c:pt>
                <c:pt idx="15">
                  <c:v>13.770281791687001</c:v>
                </c:pt>
                <c:pt idx="16">
                  <c:v>13.492988586425799</c:v>
                </c:pt>
                <c:pt idx="17">
                  <c:v>13.282412528991699</c:v>
                </c:pt>
                <c:pt idx="18">
                  <c:v>13.102363586425799</c:v>
                </c:pt>
                <c:pt idx="19">
                  <c:v>12.8491554260254</c:v>
                </c:pt>
                <c:pt idx="20">
                  <c:v>12.7792978286743</c:v>
                </c:pt>
                <c:pt idx="21">
                  <c:v>12.559899330139199</c:v>
                </c:pt>
                <c:pt idx="22">
                  <c:v>12.5454721450806</c:v>
                </c:pt>
                <c:pt idx="23">
                  <c:v>12.5414009094238</c:v>
                </c:pt>
                <c:pt idx="24">
                  <c:v>12.5576019287109</c:v>
                </c:pt>
                <c:pt idx="25">
                  <c:v>12.650850296020501</c:v>
                </c:pt>
                <c:pt idx="26">
                  <c:v>12.538051605224599</c:v>
                </c:pt>
                <c:pt idx="27">
                  <c:v>12.688608169555698</c:v>
                </c:pt>
                <c:pt idx="28">
                  <c:v>12.5827779769897</c:v>
                </c:pt>
                <c:pt idx="29">
                  <c:v>12.450810432434098</c:v>
                </c:pt>
                <c:pt idx="30">
                  <c:v>12.481452941894499</c:v>
                </c:pt>
                <c:pt idx="31">
                  <c:v>12.369692802429199</c:v>
                </c:pt>
                <c:pt idx="32">
                  <c:v>12.440276145935099</c:v>
                </c:pt>
                <c:pt idx="33">
                  <c:v>12.485824584960898</c:v>
                </c:pt>
                <c:pt idx="34">
                  <c:v>12.5317325592041</c:v>
                </c:pt>
                <c:pt idx="35">
                  <c:v>12.6047115325928</c:v>
                </c:pt>
                <c:pt idx="36">
                  <c:v>12.811224937439</c:v>
                </c:pt>
                <c:pt idx="37">
                  <c:v>12.983329772949199</c:v>
                </c:pt>
                <c:pt idx="38">
                  <c:v>12.7933893203735</c:v>
                </c:pt>
                <c:pt idx="39">
                  <c:v>12.9601783752441</c:v>
                </c:pt>
                <c:pt idx="40">
                  <c:v>12.6665124893188</c:v>
                </c:pt>
                <c:pt idx="41">
                  <c:v>12.632404327392599</c:v>
                </c:pt>
                <c:pt idx="42">
                  <c:v>12.838849067688001</c:v>
                </c:pt>
                <c:pt idx="43">
                  <c:v>12.985831260681199</c:v>
                </c:pt>
                <c:pt idx="44">
                  <c:v>13.1324558258057</c:v>
                </c:pt>
                <c:pt idx="45">
                  <c:v>12.804862976074199</c:v>
                </c:pt>
                <c:pt idx="46">
                  <c:v>13.245675086975098</c:v>
                </c:pt>
                <c:pt idx="47">
                  <c:v>12.901846885681199</c:v>
                </c:pt>
                <c:pt idx="48">
                  <c:v>12.959255218505898</c:v>
                </c:pt>
                <c:pt idx="49">
                  <c:v>13.239733695983899</c:v>
                </c:pt>
                <c:pt idx="50">
                  <c:v>13.462698936462399</c:v>
                </c:pt>
                <c:pt idx="51">
                  <c:v>13.539777755737299</c:v>
                </c:pt>
                <c:pt idx="52">
                  <c:v>13.591492652893098</c:v>
                </c:pt>
                <c:pt idx="53">
                  <c:v>13.807159423828098</c:v>
                </c:pt>
                <c:pt idx="54">
                  <c:v>13.869266510009799</c:v>
                </c:pt>
                <c:pt idx="55">
                  <c:v>13.783329010009799</c:v>
                </c:pt>
                <c:pt idx="56">
                  <c:v>13.8467817306519</c:v>
                </c:pt>
                <c:pt idx="57">
                  <c:v>13.7577247619629</c:v>
                </c:pt>
                <c:pt idx="58">
                  <c:v>13.643005371093798</c:v>
                </c:pt>
                <c:pt idx="59">
                  <c:v>13.602652549743699</c:v>
                </c:pt>
                <c:pt idx="60">
                  <c:v>13.6361646652222</c:v>
                </c:pt>
                <c:pt idx="61">
                  <c:v>13.883547782897899</c:v>
                </c:pt>
                <c:pt idx="62">
                  <c:v>14.2430973052979</c:v>
                </c:pt>
                <c:pt idx="63">
                  <c:v>14.338674545288098</c:v>
                </c:pt>
                <c:pt idx="64">
                  <c:v>14.4390754699707</c:v>
                </c:pt>
                <c:pt idx="65">
                  <c:v>14.6809940338135</c:v>
                </c:pt>
                <c:pt idx="66">
                  <c:v>15.1269073486328</c:v>
                </c:pt>
                <c:pt idx="67">
                  <c:v>15.7810726165771</c:v>
                </c:pt>
                <c:pt idx="68">
                  <c:v>15.9196262359619</c:v>
                </c:pt>
                <c:pt idx="69">
                  <c:v>15.816099166870099</c:v>
                </c:pt>
                <c:pt idx="70">
                  <c:v>15.8956813812256</c:v>
                </c:pt>
                <c:pt idx="71">
                  <c:v>16.0429496765137</c:v>
                </c:pt>
                <c:pt idx="72">
                  <c:v>16.211320877075199</c:v>
                </c:pt>
                <c:pt idx="73">
                  <c:v>16.491161346435497</c:v>
                </c:pt>
                <c:pt idx="74">
                  <c:v>17.389814376831097</c:v>
                </c:pt>
                <c:pt idx="75">
                  <c:v>17.593034744262699</c:v>
                </c:pt>
                <c:pt idx="76">
                  <c:v>17.529382705688498</c:v>
                </c:pt>
                <c:pt idx="77">
                  <c:v>17.544469833373999</c:v>
                </c:pt>
                <c:pt idx="78">
                  <c:v>17.687377929687496</c:v>
                </c:pt>
                <c:pt idx="79">
                  <c:v>17.794174194335898</c:v>
                </c:pt>
                <c:pt idx="80">
                  <c:v>17.879764556884798</c:v>
                </c:pt>
                <c:pt idx="81">
                  <c:v>17.920738220214801</c:v>
                </c:pt>
                <c:pt idx="82">
                  <c:v>17.870613098144499</c:v>
                </c:pt>
                <c:pt idx="83">
                  <c:v>17.682428359985398</c:v>
                </c:pt>
                <c:pt idx="84">
                  <c:v>17.498512268066399</c:v>
                </c:pt>
                <c:pt idx="85">
                  <c:v>17.683210372924798</c:v>
                </c:pt>
                <c:pt idx="86">
                  <c:v>18.014715194702099</c:v>
                </c:pt>
                <c:pt idx="87">
                  <c:v>18.157390594482401</c:v>
                </c:pt>
                <c:pt idx="88">
                  <c:v>18.173974990844698</c:v>
                </c:pt>
                <c:pt idx="89">
                  <c:v>18.267053604125998</c:v>
                </c:pt>
                <c:pt idx="90">
                  <c:v>18.815423965454098</c:v>
                </c:pt>
                <c:pt idx="91">
                  <c:v>19.034772872924801</c:v>
                </c:pt>
                <c:pt idx="92">
                  <c:v>19.2643432617188</c:v>
                </c:pt>
                <c:pt idx="93">
                  <c:v>19.2747898101807</c:v>
                </c:pt>
                <c:pt idx="94">
                  <c:v>19.400880813598601</c:v>
                </c:pt>
                <c:pt idx="95">
                  <c:v>19.435533523559599</c:v>
                </c:pt>
                <c:pt idx="96">
                  <c:v>19.810157775878899</c:v>
                </c:pt>
                <c:pt idx="97">
                  <c:v>21.113573074340799</c:v>
                </c:pt>
                <c:pt idx="98">
                  <c:v>20.636426925659201</c:v>
                </c:pt>
                <c:pt idx="99">
                  <c:v>20.212181091308597</c:v>
                </c:pt>
                <c:pt idx="100">
                  <c:v>20.1336460113525</c:v>
                </c:pt>
                <c:pt idx="101">
                  <c:v>20.125280380248999</c:v>
                </c:pt>
                <c:pt idx="102">
                  <c:v>20.1843662261963</c:v>
                </c:pt>
                <c:pt idx="103">
                  <c:v>19.945875167846697</c:v>
                </c:pt>
                <c:pt idx="104">
                  <c:v>19.481151580810501</c:v>
                </c:pt>
                <c:pt idx="105">
                  <c:v>19.332506179809599</c:v>
                </c:pt>
                <c:pt idx="106">
                  <c:v>19.277727127075199</c:v>
                </c:pt>
                <c:pt idx="107">
                  <c:v>19.065721511840799</c:v>
                </c:pt>
                <c:pt idx="108">
                  <c:v>19.053277969360398</c:v>
                </c:pt>
                <c:pt idx="109">
                  <c:v>19.1550197601318</c:v>
                </c:pt>
                <c:pt idx="110">
                  <c:v>19.183050155639599</c:v>
                </c:pt>
                <c:pt idx="111">
                  <c:v>19.274578094482397</c:v>
                </c:pt>
                <c:pt idx="112">
                  <c:v>20.270837783813501</c:v>
                </c:pt>
                <c:pt idx="113">
                  <c:v>21.142671585083001</c:v>
                </c:pt>
                <c:pt idx="114">
                  <c:v>20.989547729492198</c:v>
                </c:pt>
                <c:pt idx="115">
                  <c:v>20.6020603179932</c:v>
                </c:pt>
                <c:pt idx="116">
                  <c:v>20.991369247436499</c:v>
                </c:pt>
                <c:pt idx="117">
                  <c:v>21.435501098632798</c:v>
                </c:pt>
                <c:pt idx="118">
                  <c:v>21.738265991210898</c:v>
                </c:pt>
                <c:pt idx="119">
                  <c:v>22.666618347168004</c:v>
                </c:pt>
                <c:pt idx="120">
                  <c:v>22.780712127685497</c:v>
                </c:pt>
                <c:pt idx="121">
                  <c:v>22.617731094360398</c:v>
                </c:pt>
                <c:pt idx="122">
                  <c:v>22.681964874267599</c:v>
                </c:pt>
                <c:pt idx="123">
                  <c:v>23.097648620605501</c:v>
                </c:pt>
                <c:pt idx="124">
                  <c:v>23.244169235229499</c:v>
                </c:pt>
                <c:pt idx="125">
                  <c:v>25.746320724487298</c:v>
                </c:pt>
                <c:pt idx="126">
                  <c:v>25.850183486938498</c:v>
                </c:pt>
                <c:pt idx="127">
                  <c:v>26.858453750610398</c:v>
                </c:pt>
                <c:pt idx="128">
                  <c:v>26.950759887695796</c:v>
                </c:pt>
                <c:pt idx="129">
                  <c:v>28.985801696791242</c:v>
                </c:pt>
                <c:pt idx="130">
                  <c:v>27.555809021032957</c:v>
                </c:pt>
                <c:pt idx="131">
                  <c:v>29.660898208778043</c:v>
                </c:pt>
                <c:pt idx="132">
                  <c:v>28.980648044534821</c:v>
                </c:pt>
                <c:pt idx="133">
                  <c:v>27.469291689378053</c:v>
                </c:pt>
                <c:pt idx="134">
                  <c:v>27.395385809657359</c:v>
                </c:pt>
                <c:pt idx="135">
                  <c:v>27.39306072688704</c:v>
                </c:pt>
                <c:pt idx="136">
                  <c:v>27.812961723743797</c:v>
                </c:pt>
                <c:pt idx="137">
                  <c:v>32.850167760998055</c:v>
                </c:pt>
                <c:pt idx="138">
                  <c:v>30.918548462086154</c:v>
                </c:pt>
                <c:pt idx="139">
                  <c:v>34.751278245516048</c:v>
                </c:pt>
                <c:pt idx="140">
                  <c:v>37.755275648465577</c:v>
                </c:pt>
                <c:pt idx="141">
                  <c:v>39.875625480315684</c:v>
                </c:pt>
                <c:pt idx="142">
                  <c:v>42.463240549899652</c:v>
                </c:pt>
                <c:pt idx="143">
                  <c:v>39.367190363816889</c:v>
                </c:pt>
                <c:pt idx="144">
                  <c:v>36.46510671824214</c:v>
                </c:pt>
                <c:pt idx="145">
                  <c:v>35.840490102767973</c:v>
                </c:pt>
                <c:pt idx="146">
                  <c:v>35.914825432002544</c:v>
                </c:pt>
                <c:pt idx="147">
                  <c:v>36.444560885429354</c:v>
                </c:pt>
                <c:pt idx="148">
                  <c:v>36.522200137376792</c:v>
                </c:pt>
                <c:pt idx="149">
                  <c:v>38.587399303913081</c:v>
                </c:pt>
                <c:pt idx="150">
                  <c:v>40.705805301666281</c:v>
                </c:pt>
                <c:pt idx="151">
                  <c:v>44.967178344726584</c:v>
                </c:pt>
                <c:pt idx="152">
                  <c:v>46.805207252502427</c:v>
                </c:pt>
                <c:pt idx="153">
                  <c:v>86.687854766845703</c:v>
                </c:pt>
                <c:pt idx="154">
                  <c:v>100.87688064575201</c:v>
                </c:pt>
                <c:pt idx="155">
                  <c:v>105.94207382202148</c:v>
                </c:pt>
                <c:pt idx="156">
                  <c:v>128.70188522338867</c:v>
                </c:pt>
                <c:pt idx="157">
                  <c:v>142.48184204101557</c:v>
                </c:pt>
                <c:pt idx="158">
                  <c:v>387.59753417968801</c:v>
                </c:pt>
                <c:pt idx="159">
                  <c:v>578.64558410644509</c:v>
                </c:pt>
                <c:pt idx="160">
                  <c:v>345.66444396972702</c:v>
                </c:pt>
                <c:pt idx="161">
                  <c:v>645.26240539550804</c:v>
                </c:pt>
                <c:pt idx="162">
                  <c:v>500.51365661621105</c:v>
                </c:pt>
                <c:pt idx="163">
                  <c:v>912.65557861328102</c:v>
                </c:pt>
                <c:pt idx="164">
                  <c:v>1463.2861328125</c:v>
                </c:pt>
                <c:pt idx="165">
                  <c:v>1862.106689453125</c:v>
                </c:pt>
                <c:pt idx="166">
                  <c:v>2097.500610351568</c:v>
                </c:pt>
                <c:pt idx="167">
                  <c:v>2068.2741699218768</c:v>
                </c:pt>
                <c:pt idx="168">
                  <c:v>2098.3057556152339</c:v>
                </c:pt>
                <c:pt idx="169">
                  <c:v>1806.6993408203182</c:v>
                </c:pt>
                <c:pt idx="170">
                  <c:v>2598.6845703125018</c:v>
                </c:pt>
                <c:pt idx="171">
                  <c:v>2819.9181518554642</c:v>
                </c:pt>
                <c:pt idx="172">
                  <c:v>2999.3758544921902</c:v>
                </c:pt>
                <c:pt idx="173">
                  <c:v>5885.8679199218805</c:v>
                </c:pt>
                <c:pt idx="174">
                  <c:v>7073.1527099609402</c:v>
                </c:pt>
                <c:pt idx="175">
                  <c:v>4615.79931640625</c:v>
                </c:pt>
                <c:pt idx="176">
                  <c:v>6157.43359375</c:v>
                </c:pt>
                <c:pt idx="177">
                  <c:v>7273.41015625</c:v>
                </c:pt>
                <c:pt idx="178">
                  <c:v>6675.2415771484402</c:v>
                </c:pt>
                <c:pt idx="179">
                  <c:v>6544.3884277343805</c:v>
                </c:pt>
                <c:pt idx="180">
                  <c:v>7077.8752441406305</c:v>
                </c:pt>
                <c:pt idx="181">
                  <c:v>6076.32861328125</c:v>
                </c:pt>
                <c:pt idx="182">
                  <c:v>7182.490234375</c:v>
                </c:pt>
                <c:pt idx="183">
                  <c:v>7862.7640380859402</c:v>
                </c:pt>
                <c:pt idx="184">
                  <c:v>9001</c:v>
                </c:pt>
                <c:pt idx="185">
                  <c:v>9000</c:v>
                </c:pt>
                <c:pt idx="186">
                  <c:v>8999.9999389648437</c:v>
                </c:pt>
                <c:pt idx="187">
                  <c:v>9000.0000610351508</c:v>
                </c:pt>
                <c:pt idx="188">
                  <c:v>8999.9999389648492</c:v>
                </c:pt>
                <c:pt idx="189">
                  <c:v>8999.9999389648401</c:v>
                </c:pt>
                <c:pt idx="190">
                  <c:v>8999.9998168945258</c:v>
                </c:pt>
                <c:pt idx="191">
                  <c:v>8999.9999084472729</c:v>
                </c:pt>
                <c:pt idx="192">
                  <c:v>9000.0000610351526</c:v>
                </c:pt>
                <c:pt idx="193">
                  <c:v>9000.0001831054651</c:v>
                </c:pt>
                <c:pt idx="194">
                  <c:v>9000.0000610351599</c:v>
                </c:pt>
                <c:pt idx="195">
                  <c:v>9000.0000000000036</c:v>
                </c:pt>
                <c:pt idx="196">
                  <c:v>9000.0001831054706</c:v>
                </c:pt>
                <c:pt idx="197">
                  <c:v>8999.999938964851</c:v>
                </c:pt>
                <c:pt idx="198">
                  <c:v>9000.0001220703198</c:v>
                </c:pt>
                <c:pt idx="199">
                  <c:v>8999.9998779296802</c:v>
                </c:pt>
                <c:pt idx="200">
                  <c:v>8999.9998168945276</c:v>
                </c:pt>
                <c:pt idx="201">
                  <c:v>9000.0000610351562</c:v>
                </c:pt>
                <c:pt idx="202">
                  <c:v>9000.0000610351599</c:v>
                </c:pt>
                <c:pt idx="203">
                  <c:v>8999.9997863769568</c:v>
                </c:pt>
                <c:pt idx="204">
                  <c:v>6493.1738586425727</c:v>
                </c:pt>
                <c:pt idx="205">
                  <c:v>1862.1701736450202</c:v>
                </c:pt>
                <c:pt idx="206">
                  <c:v>1076.4297027587897</c:v>
                </c:pt>
                <c:pt idx="207">
                  <c:v>964.82907104492199</c:v>
                </c:pt>
                <c:pt idx="208">
                  <c:v>1041.5102081298826</c:v>
                </c:pt>
                <c:pt idx="209">
                  <c:v>1523.394287109375</c:v>
                </c:pt>
                <c:pt idx="210">
                  <c:v>1034.6561126708993</c:v>
                </c:pt>
                <c:pt idx="211">
                  <c:v>884.35417938232467</c:v>
                </c:pt>
                <c:pt idx="212">
                  <c:v>256.79380035400351</c:v>
                </c:pt>
                <c:pt idx="213">
                  <c:v>282.37389373779286</c:v>
                </c:pt>
                <c:pt idx="214">
                  <c:v>255.88801574707037</c:v>
                </c:pt>
                <c:pt idx="215">
                  <c:v>180.46410369873064</c:v>
                </c:pt>
                <c:pt idx="216">
                  <c:v>131.65215492248541</c:v>
                </c:pt>
                <c:pt idx="217">
                  <c:v>168.0337219238281</c:v>
                </c:pt>
                <c:pt idx="218">
                  <c:v>97.668933868408189</c:v>
                </c:pt>
                <c:pt idx="219">
                  <c:v>81.816828727722196</c:v>
                </c:pt>
                <c:pt idx="220">
                  <c:v>85.550333023071346</c:v>
                </c:pt>
                <c:pt idx="221">
                  <c:v>90.713436126708999</c:v>
                </c:pt>
                <c:pt idx="222">
                  <c:v>72.45237541198729</c:v>
                </c:pt>
                <c:pt idx="223">
                  <c:v>38.78329133987431</c:v>
                </c:pt>
                <c:pt idx="224">
                  <c:v>58.967708110809305</c:v>
                </c:pt>
                <c:pt idx="225">
                  <c:v>58.372526168823299</c:v>
                </c:pt>
                <c:pt idx="226">
                  <c:v>58.59426069259645</c:v>
                </c:pt>
                <c:pt idx="227">
                  <c:v>82.184463500976619</c:v>
                </c:pt>
                <c:pt idx="228">
                  <c:v>65.684173345565739</c:v>
                </c:pt>
                <c:pt idx="229">
                  <c:v>45.899043560028076</c:v>
                </c:pt>
                <c:pt idx="230">
                  <c:v>42.162899255752549</c:v>
                </c:pt>
                <c:pt idx="231">
                  <c:v>40.035208940505946</c:v>
                </c:pt>
                <c:pt idx="232">
                  <c:v>29.812097847461718</c:v>
                </c:pt>
                <c:pt idx="233">
                  <c:v>29.12270471453667</c:v>
                </c:pt>
                <c:pt idx="234">
                  <c:v>28.199151977896655</c:v>
                </c:pt>
                <c:pt idx="235">
                  <c:v>28.755612596869444</c:v>
                </c:pt>
                <c:pt idx="236">
                  <c:v>28.405269138514967</c:v>
                </c:pt>
                <c:pt idx="237">
                  <c:v>28.8445577770472</c:v>
                </c:pt>
                <c:pt idx="238">
                  <c:v>28.81992696970697</c:v>
                </c:pt>
                <c:pt idx="239">
                  <c:v>28.797860484570236</c:v>
                </c:pt>
                <c:pt idx="240">
                  <c:v>28.458056589588505</c:v>
                </c:pt>
                <c:pt idx="241">
                  <c:v>38.466367591172414</c:v>
                </c:pt>
                <c:pt idx="242">
                  <c:v>38.773677207529516</c:v>
                </c:pt>
                <c:pt idx="243">
                  <c:v>43.530696749687181</c:v>
                </c:pt>
                <c:pt idx="244">
                  <c:v>44.243631243705721</c:v>
                </c:pt>
                <c:pt idx="245">
                  <c:v>40.746224954724354</c:v>
                </c:pt>
                <c:pt idx="246">
                  <c:v>40.383396588265924</c:v>
                </c:pt>
                <c:pt idx="247">
                  <c:v>39.663883220404429</c:v>
                </c:pt>
                <c:pt idx="248">
                  <c:v>40.673769652843475</c:v>
                </c:pt>
                <c:pt idx="249">
                  <c:v>39.857684701681144</c:v>
                </c:pt>
                <c:pt idx="250">
                  <c:v>38.932860061526256</c:v>
                </c:pt>
                <c:pt idx="251">
                  <c:v>37.824966922402396</c:v>
                </c:pt>
                <c:pt idx="252">
                  <c:v>29.097128397319423</c:v>
                </c:pt>
                <c:pt idx="253">
                  <c:v>37.932706166408053</c:v>
                </c:pt>
                <c:pt idx="254">
                  <c:v>38.109707349343751</c:v>
                </c:pt>
                <c:pt idx="255">
                  <c:v>33.549623070561253</c:v>
                </c:pt>
                <c:pt idx="256">
                  <c:v>30.796490545455569</c:v>
                </c:pt>
                <c:pt idx="257">
                  <c:v>29.318447328981154</c:v>
                </c:pt>
                <c:pt idx="258">
                  <c:v>28.077581584986564</c:v>
                </c:pt>
                <c:pt idx="259">
                  <c:v>27.20421829466456</c:v>
                </c:pt>
                <c:pt idx="260">
                  <c:v>26.119199805248453</c:v>
                </c:pt>
                <c:pt idx="261">
                  <c:v>25.990234386250791</c:v>
                </c:pt>
                <c:pt idx="262">
                  <c:v>25.495824814757022</c:v>
                </c:pt>
                <c:pt idx="263">
                  <c:v>24.946109771805233</c:v>
                </c:pt>
                <c:pt idx="264">
                  <c:v>24.476511001589952</c:v>
                </c:pt>
                <c:pt idx="265">
                  <c:v>25.884864807128931</c:v>
                </c:pt>
                <c:pt idx="266">
                  <c:v>25.550376892089879</c:v>
                </c:pt>
                <c:pt idx="267">
                  <c:v>25.300289154052741</c:v>
                </c:pt>
                <c:pt idx="268">
                  <c:v>25.074947357177706</c:v>
                </c:pt>
                <c:pt idx="269">
                  <c:v>24.941709518432599</c:v>
                </c:pt>
                <c:pt idx="270">
                  <c:v>24.843362808227525</c:v>
                </c:pt>
                <c:pt idx="271">
                  <c:v>24.25824546813962</c:v>
                </c:pt>
                <c:pt idx="272">
                  <c:v>23.732940673828089</c:v>
                </c:pt>
                <c:pt idx="273">
                  <c:v>23.01073265075679</c:v>
                </c:pt>
                <c:pt idx="274">
                  <c:v>22.63079071044918</c:v>
                </c:pt>
                <c:pt idx="275">
                  <c:v>22.162475585937461</c:v>
                </c:pt>
                <c:pt idx="276">
                  <c:v>21.610860824584989</c:v>
                </c:pt>
                <c:pt idx="277">
                  <c:v>21.123573303222628</c:v>
                </c:pt>
                <c:pt idx="278">
                  <c:v>20.810146331787148</c:v>
                </c:pt>
                <c:pt idx="279">
                  <c:v>20.79407119750978</c:v>
                </c:pt>
                <c:pt idx="280">
                  <c:v>20.501047134399432</c:v>
                </c:pt>
                <c:pt idx="281">
                  <c:v>20.101303100585969</c:v>
                </c:pt>
                <c:pt idx="282">
                  <c:v>19.68678474426267</c:v>
                </c:pt>
                <c:pt idx="283">
                  <c:v>19.363059997558558</c:v>
                </c:pt>
                <c:pt idx="284">
                  <c:v>19.226129531860312</c:v>
                </c:pt>
                <c:pt idx="285">
                  <c:v>19.200563430786161</c:v>
                </c:pt>
                <c:pt idx="286">
                  <c:v>19.126209259033228</c:v>
                </c:pt>
                <c:pt idx="287">
                  <c:v>19.046369552612315</c:v>
                </c:pt>
                <c:pt idx="288">
                  <c:v>18.8660583496094</c:v>
                </c:pt>
                <c:pt idx="289">
                  <c:v>19.174692153930675</c:v>
                </c:pt>
                <c:pt idx="290">
                  <c:v>19.122312545776335</c:v>
                </c:pt>
                <c:pt idx="291">
                  <c:v>19.274227142334002</c:v>
                </c:pt>
                <c:pt idx="292">
                  <c:v>19.523380279541001</c:v>
                </c:pt>
                <c:pt idx="293">
                  <c:v>19.244220733642599</c:v>
                </c:pt>
                <c:pt idx="294">
                  <c:v>19.126392364501953</c:v>
                </c:pt>
                <c:pt idx="295">
                  <c:v>19.11988449096679</c:v>
                </c:pt>
                <c:pt idx="296">
                  <c:v>19.024860382080046</c:v>
                </c:pt>
                <c:pt idx="297">
                  <c:v>18.870422363281275</c:v>
                </c:pt>
                <c:pt idx="298">
                  <c:v>18.843742370605426</c:v>
                </c:pt>
                <c:pt idx="299">
                  <c:v>18.821418762207031</c:v>
                </c:pt>
                <c:pt idx="300">
                  <c:v>18.789920806884812</c:v>
                </c:pt>
                <c:pt idx="301">
                  <c:v>18.848722457885735</c:v>
                </c:pt>
                <c:pt idx="302">
                  <c:v>18.888195037841815</c:v>
                </c:pt>
                <c:pt idx="303">
                  <c:v>18.710775375366239</c:v>
                </c:pt>
                <c:pt idx="304">
                  <c:v>18.533744812011683</c:v>
                </c:pt>
                <c:pt idx="305">
                  <c:v>18.535120010375937</c:v>
                </c:pt>
                <c:pt idx="306">
                  <c:v>18.496191024780291</c:v>
                </c:pt>
                <c:pt idx="307">
                  <c:v>18.514633178710906</c:v>
                </c:pt>
                <c:pt idx="308">
                  <c:v>18.436048507690387</c:v>
                </c:pt>
                <c:pt idx="309">
                  <c:v>18.365345001220714</c:v>
                </c:pt>
                <c:pt idx="310">
                  <c:v>18.287509918212908</c:v>
                </c:pt>
                <c:pt idx="311">
                  <c:v>18.060787200927699</c:v>
                </c:pt>
                <c:pt idx="312">
                  <c:v>18.07417297363283</c:v>
                </c:pt>
                <c:pt idx="313">
                  <c:v>18.259647369384808</c:v>
                </c:pt>
                <c:pt idx="314">
                  <c:v>18.286266326904276</c:v>
                </c:pt>
                <c:pt idx="315">
                  <c:v>18.136880874633768</c:v>
                </c:pt>
                <c:pt idx="316">
                  <c:v>17.9876518249512</c:v>
                </c:pt>
                <c:pt idx="317">
                  <c:v>17.8723659515381</c:v>
                </c:pt>
                <c:pt idx="318">
                  <c:v>17.812446594238299</c:v>
                </c:pt>
                <c:pt idx="319">
                  <c:v>17.777206420898398</c:v>
                </c:pt>
                <c:pt idx="320">
                  <c:v>17.762140274047898</c:v>
                </c:pt>
                <c:pt idx="321">
                  <c:v>17.694803237915</c:v>
                </c:pt>
                <c:pt idx="322">
                  <c:v>17.509384155273402</c:v>
                </c:pt>
                <c:pt idx="323">
                  <c:v>17.338888168335</c:v>
                </c:pt>
                <c:pt idx="324">
                  <c:v>17.0671577453613</c:v>
                </c:pt>
                <c:pt idx="325">
                  <c:v>16.932783126831101</c:v>
                </c:pt>
                <c:pt idx="326">
                  <c:v>17.018995285034201</c:v>
                </c:pt>
                <c:pt idx="327">
                  <c:v>17.023372650146499</c:v>
                </c:pt>
                <c:pt idx="328">
                  <c:v>16.772598266601598</c:v>
                </c:pt>
                <c:pt idx="329">
                  <c:v>16.574913024902298</c:v>
                </c:pt>
                <c:pt idx="330">
                  <c:v>16.4301853179932</c:v>
                </c:pt>
                <c:pt idx="331">
                  <c:v>16.375226974487298</c:v>
                </c:pt>
                <c:pt idx="332">
                  <c:v>16.263603210449201</c:v>
                </c:pt>
                <c:pt idx="333">
                  <c:v>16.4425945281982</c:v>
                </c:pt>
                <c:pt idx="334">
                  <c:v>16.936710357666001</c:v>
                </c:pt>
                <c:pt idx="335">
                  <c:v>17.04811668396</c:v>
                </c:pt>
                <c:pt idx="336">
                  <c:v>17.264101028442401</c:v>
                </c:pt>
                <c:pt idx="337">
                  <c:v>17.3005695343018</c:v>
                </c:pt>
                <c:pt idx="338">
                  <c:v>17.322280883789098</c:v>
                </c:pt>
                <c:pt idx="339">
                  <c:v>17.254310607910199</c:v>
                </c:pt>
                <c:pt idx="340">
                  <c:v>17.1643257141113</c:v>
                </c:pt>
                <c:pt idx="341">
                  <c:v>17.2046012878418</c:v>
                </c:pt>
                <c:pt idx="342">
                  <c:v>17.115137100219702</c:v>
                </c:pt>
                <c:pt idx="343">
                  <c:v>16.894405364990199</c:v>
                </c:pt>
                <c:pt idx="344">
                  <c:v>16.7995929718018</c:v>
                </c:pt>
                <c:pt idx="345">
                  <c:v>16.615039825439499</c:v>
                </c:pt>
                <c:pt idx="346">
                  <c:v>16.4843559265137</c:v>
                </c:pt>
                <c:pt idx="347">
                  <c:v>16.452684402465799</c:v>
                </c:pt>
                <c:pt idx="348">
                  <c:v>16.603034973144499</c:v>
                </c:pt>
                <c:pt idx="349">
                  <c:v>16.606985092163097</c:v>
                </c:pt>
                <c:pt idx="350">
                  <c:v>16.628910064697298</c:v>
                </c:pt>
                <c:pt idx="351">
                  <c:v>16.518987655639599</c:v>
                </c:pt>
                <c:pt idx="352">
                  <c:v>16.510726928710898</c:v>
                </c:pt>
                <c:pt idx="353">
                  <c:v>16.413515090942401</c:v>
                </c:pt>
                <c:pt idx="354">
                  <c:v>16.330600738525401</c:v>
                </c:pt>
                <c:pt idx="355">
                  <c:v>16.4244499206543</c:v>
                </c:pt>
                <c:pt idx="356">
                  <c:v>16.933614730835004</c:v>
                </c:pt>
                <c:pt idx="357">
                  <c:v>17.043542861938498</c:v>
                </c:pt>
                <c:pt idx="358">
                  <c:v>17.0181369781494</c:v>
                </c:pt>
                <c:pt idx="359">
                  <c:v>17.404798507690401</c:v>
                </c:pt>
                <c:pt idx="360">
                  <c:v>17.6913452148438</c:v>
                </c:pt>
                <c:pt idx="361">
                  <c:v>17.847171783447301</c:v>
                </c:pt>
                <c:pt idx="362">
                  <c:v>18.060483932495099</c:v>
                </c:pt>
                <c:pt idx="363">
                  <c:v>18.780326843261697</c:v>
                </c:pt>
                <c:pt idx="364">
                  <c:v>18.537837982177699</c:v>
                </c:pt>
                <c:pt idx="365">
                  <c:v>18.374113082885696</c:v>
                </c:pt>
                <c:pt idx="366">
                  <c:v>18.236934661865199</c:v>
                </c:pt>
                <c:pt idx="367">
                  <c:v>18.173503875732401</c:v>
                </c:pt>
                <c:pt idx="368">
                  <c:v>18.4354057312012</c:v>
                </c:pt>
                <c:pt idx="369">
                  <c:v>18.375940322876001</c:v>
                </c:pt>
                <c:pt idx="370">
                  <c:v>18.084905624389599</c:v>
                </c:pt>
                <c:pt idx="371">
                  <c:v>18.008348464965799</c:v>
                </c:pt>
                <c:pt idx="372">
                  <c:v>18.0184440612793</c:v>
                </c:pt>
                <c:pt idx="373">
                  <c:v>17.999485015869102</c:v>
                </c:pt>
                <c:pt idx="374">
                  <c:v>18.175998687744102</c:v>
                </c:pt>
                <c:pt idx="375">
                  <c:v>18.135162353515597</c:v>
                </c:pt>
                <c:pt idx="376">
                  <c:v>18.024898529052699</c:v>
                </c:pt>
                <c:pt idx="377">
                  <c:v>17.931470870971701</c:v>
                </c:pt>
                <c:pt idx="378">
                  <c:v>17.897245407104499</c:v>
                </c:pt>
                <c:pt idx="379">
                  <c:v>18.090713500976602</c:v>
                </c:pt>
                <c:pt idx="380">
                  <c:v>18.066905975341797</c:v>
                </c:pt>
                <c:pt idx="381">
                  <c:v>17.937015533447298</c:v>
                </c:pt>
                <c:pt idx="382">
                  <c:v>17.782341003418001</c:v>
                </c:pt>
                <c:pt idx="383">
                  <c:v>17.839262008667003</c:v>
                </c:pt>
                <c:pt idx="384">
                  <c:v>18.369506835937496</c:v>
                </c:pt>
                <c:pt idx="385">
                  <c:v>18.238803863525401</c:v>
                </c:pt>
                <c:pt idx="386">
                  <c:v>18.32594871521</c:v>
                </c:pt>
                <c:pt idx="387">
                  <c:v>18.180953979492198</c:v>
                </c:pt>
                <c:pt idx="388">
                  <c:v>18.118576049804702</c:v>
                </c:pt>
                <c:pt idx="389">
                  <c:v>18.119249343872099</c:v>
                </c:pt>
                <c:pt idx="390">
                  <c:v>18.0829772949219</c:v>
                </c:pt>
                <c:pt idx="391">
                  <c:v>17.994190216064499</c:v>
                </c:pt>
                <c:pt idx="392">
                  <c:v>17.892536163330099</c:v>
                </c:pt>
                <c:pt idx="393">
                  <c:v>17.868148803710898</c:v>
                </c:pt>
                <c:pt idx="394">
                  <c:v>18.013307571411097</c:v>
                </c:pt>
                <c:pt idx="395">
                  <c:v>18.065580368041999</c:v>
                </c:pt>
                <c:pt idx="396">
                  <c:v>18.009136199951197</c:v>
                </c:pt>
                <c:pt idx="397">
                  <c:v>17.874313354492202</c:v>
                </c:pt>
                <c:pt idx="398">
                  <c:v>17.978359222412099</c:v>
                </c:pt>
                <c:pt idx="399">
                  <c:v>17.984676361084002</c:v>
                </c:pt>
                <c:pt idx="400">
                  <c:v>17.932275772094702</c:v>
                </c:pt>
                <c:pt idx="401">
                  <c:v>18.311241149902298</c:v>
                </c:pt>
                <c:pt idx="402">
                  <c:v>18.561449050903299</c:v>
                </c:pt>
                <c:pt idx="403">
                  <c:v>18.424238204956097</c:v>
                </c:pt>
                <c:pt idx="404">
                  <c:v>18.401632308960004</c:v>
                </c:pt>
                <c:pt idx="405">
                  <c:v>18.404499053955099</c:v>
                </c:pt>
                <c:pt idx="406">
                  <c:v>18.535789489746097</c:v>
                </c:pt>
                <c:pt idx="407">
                  <c:v>18.5630283355713</c:v>
                </c:pt>
                <c:pt idx="408">
                  <c:v>18.509405136108398</c:v>
                </c:pt>
                <c:pt idx="409">
                  <c:v>18.547855377197298</c:v>
                </c:pt>
                <c:pt idx="410">
                  <c:v>19.1708164215088</c:v>
                </c:pt>
                <c:pt idx="411">
                  <c:v>19.340805053710898</c:v>
                </c:pt>
                <c:pt idx="412">
                  <c:v>19.607500076293899</c:v>
                </c:pt>
                <c:pt idx="413">
                  <c:v>19.349685668945298</c:v>
                </c:pt>
                <c:pt idx="414">
                  <c:v>19.496545791626001</c:v>
                </c:pt>
                <c:pt idx="415">
                  <c:v>19.445590972900398</c:v>
                </c:pt>
                <c:pt idx="416">
                  <c:v>20.050264358520497</c:v>
                </c:pt>
                <c:pt idx="417">
                  <c:v>19.951568603515597</c:v>
                </c:pt>
                <c:pt idx="418">
                  <c:v>20.175861358642596</c:v>
                </c:pt>
                <c:pt idx="419">
                  <c:v>20.087619781494102</c:v>
                </c:pt>
                <c:pt idx="420">
                  <c:v>20.094404220581101</c:v>
                </c:pt>
                <c:pt idx="421">
                  <c:v>20.262660980224599</c:v>
                </c:pt>
                <c:pt idx="422">
                  <c:v>20.748928070068398</c:v>
                </c:pt>
                <c:pt idx="423">
                  <c:v>20.603599548339798</c:v>
                </c:pt>
                <c:pt idx="424">
                  <c:v>23.270717620849599</c:v>
                </c:pt>
                <c:pt idx="425">
                  <c:v>25.269121170043899</c:v>
                </c:pt>
                <c:pt idx="426">
                  <c:v>24.541475296020497</c:v>
                </c:pt>
                <c:pt idx="427">
                  <c:v>24.8532390594482</c:v>
                </c:pt>
                <c:pt idx="428">
                  <c:v>24.294183731079102</c:v>
                </c:pt>
                <c:pt idx="429">
                  <c:v>23.891944885253899</c:v>
                </c:pt>
                <c:pt idx="430">
                  <c:v>23.1932888031006</c:v>
                </c:pt>
                <c:pt idx="431">
                  <c:v>23.893964767456101</c:v>
                </c:pt>
                <c:pt idx="432">
                  <c:v>24.152507781982898</c:v>
                </c:pt>
                <c:pt idx="433">
                  <c:v>24.692955017094281</c:v>
                </c:pt>
                <c:pt idx="434">
                  <c:v>24.254072189332593</c:v>
                </c:pt>
                <c:pt idx="435">
                  <c:v>24.780340194731494</c:v>
                </c:pt>
                <c:pt idx="436">
                  <c:v>26.367027283790279</c:v>
                </c:pt>
                <c:pt idx="437">
                  <c:v>25.247303017151349</c:v>
                </c:pt>
                <c:pt idx="438">
                  <c:v>25.421216966588911</c:v>
                </c:pt>
                <c:pt idx="439">
                  <c:v>25.757263304775272</c:v>
                </c:pt>
                <c:pt idx="440">
                  <c:v>25.981010476189841</c:v>
                </c:pt>
                <c:pt idx="441">
                  <c:v>29.362313775823363</c:v>
                </c:pt>
                <c:pt idx="442">
                  <c:v>29.240990766966242</c:v>
                </c:pt>
                <c:pt idx="443">
                  <c:v>28.961582378553391</c:v>
                </c:pt>
                <c:pt idx="444">
                  <c:v>30.270072935454657</c:v>
                </c:pt>
                <c:pt idx="445">
                  <c:v>28.727661261334973</c:v>
                </c:pt>
                <c:pt idx="446">
                  <c:v>28.614142444217574</c:v>
                </c:pt>
                <c:pt idx="447">
                  <c:v>28.647757228463863</c:v>
                </c:pt>
                <c:pt idx="448">
                  <c:v>30.319450980983707</c:v>
                </c:pt>
                <c:pt idx="449">
                  <c:v>36.150542929768548</c:v>
                </c:pt>
                <c:pt idx="450">
                  <c:v>32.932057492435014</c:v>
                </c:pt>
                <c:pt idx="451">
                  <c:v>33.023332849144985</c:v>
                </c:pt>
                <c:pt idx="452">
                  <c:v>29.736709505319588</c:v>
                </c:pt>
                <c:pt idx="453">
                  <c:v>29.943736962974057</c:v>
                </c:pt>
                <c:pt idx="454">
                  <c:v>28.978899106383302</c:v>
                </c:pt>
                <c:pt idx="455">
                  <c:v>37.274257302284205</c:v>
                </c:pt>
                <c:pt idx="456">
                  <c:v>38.87867784500127</c:v>
                </c:pt>
                <c:pt idx="457">
                  <c:v>29.31473112106324</c:v>
                </c:pt>
                <c:pt idx="458">
                  <c:v>35.233339548110955</c:v>
                </c:pt>
                <c:pt idx="459">
                  <c:v>36.881977558135986</c:v>
                </c:pt>
                <c:pt idx="460">
                  <c:v>32.520783662796021</c:v>
                </c:pt>
                <c:pt idx="461">
                  <c:v>32.136169433593722</c:v>
                </c:pt>
                <c:pt idx="462">
                  <c:v>30.870614528655977</c:v>
                </c:pt>
                <c:pt idx="463">
                  <c:v>31.499417543411209</c:v>
                </c:pt>
                <c:pt idx="464">
                  <c:v>32.513869524002054</c:v>
                </c:pt>
                <c:pt idx="465">
                  <c:v>44.836512565612779</c:v>
                </c:pt>
                <c:pt idx="466">
                  <c:v>41.208099365234396</c:v>
                </c:pt>
                <c:pt idx="467">
                  <c:v>49.569166183471594</c:v>
                </c:pt>
                <c:pt idx="468">
                  <c:v>58.307284355163596</c:v>
                </c:pt>
                <c:pt idx="469">
                  <c:v>80.233419418334989</c:v>
                </c:pt>
                <c:pt idx="470">
                  <c:v>84.403766632080107</c:v>
                </c:pt>
                <c:pt idx="471">
                  <c:v>126.2109870910644</c:v>
                </c:pt>
                <c:pt idx="472">
                  <c:v>145.94428253173828</c:v>
                </c:pt>
                <c:pt idx="473">
                  <c:v>136.99925231933599</c:v>
                </c:pt>
                <c:pt idx="474">
                  <c:v>158.1621017456055</c:v>
                </c:pt>
                <c:pt idx="475">
                  <c:v>200.10960388183611</c:v>
                </c:pt>
                <c:pt idx="476">
                  <c:v>200.10317993164102</c:v>
                </c:pt>
                <c:pt idx="477">
                  <c:v>202.94362640380871</c:v>
                </c:pt>
                <c:pt idx="478">
                  <c:v>226.6751708984379</c:v>
                </c:pt>
                <c:pt idx="479">
                  <c:v>286.89411926269548</c:v>
                </c:pt>
                <c:pt idx="480">
                  <c:v>271.7190780639653</c:v>
                </c:pt>
                <c:pt idx="481">
                  <c:v>486.87748718261696</c:v>
                </c:pt>
                <c:pt idx="482">
                  <c:v>300.47526550292963</c:v>
                </c:pt>
                <c:pt idx="483">
                  <c:v>315.54243469238281</c:v>
                </c:pt>
                <c:pt idx="484">
                  <c:v>734.57989501953102</c:v>
                </c:pt>
                <c:pt idx="485">
                  <c:v>461.48199462890699</c:v>
                </c:pt>
                <c:pt idx="486">
                  <c:v>778.69540405273506</c:v>
                </c:pt>
                <c:pt idx="487">
                  <c:v>583.705810546875</c:v>
                </c:pt>
                <c:pt idx="488">
                  <c:v>1050.8127746582031</c:v>
                </c:pt>
                <c:pt idx="489">
                  <c:v>691.76330566406205</c:v>
                </c:pt>
                <c:pt idx="490">
                  <c:v>361.7218322753904</c:v>
                </c:pt>
                <c:pt idx="491">
                  <c:v>724.68641662597702</c:v>
                </c:pt>
                <c:pt idx="492">
                  <c:v>1039.7042541503911</c:v>
                </c:pt>
                <c:pt idx="493">
                  <c:v>469.31777954101602</c:v>
                </c:pt>
                <c:pt idx="494">
                  <c:v>422.11212158203085</c:v>
                </c:pt>
                <c:pt idx="495">
                  <c:v>604.58796691894599</c:v>
                </c:pt>
                <c:pt idx="496">
                  <c:v>1570.325012207031</c:v>
                </c:pt>
                <c:pt idx="497">
                  <c:v>1151.62255859375</c:v>
                </c:pt>
                <c:pt idx="498">
                  <c:v>1223.800903320313</c:v>
                </c:pt>
                <c:pt idx="499">
                  <c:v>1184.6055297851562</c:v>
                </c:pt>
                <c:pt idx="500">
                  <c:v>1218.295654296875</c:v>
                </c:pt>
                <c:pt idx="501">
                  <c:v>1327.9959411621089</c:v>
                </c:pt>
                <c:pt idx="502">
                  <c:v>2140.585205078125</c:v>
                </c:pt>
                <c:pt idx="503">
                  <c:v>2271.8787231445312</c:v>
                </c:pt>
                <c:pt idx="504">
                  <c:v>1629.2611999511739</c:v>
                </c:pt>
                <c:pt idx="505">
                  <c:v>1334.6383972167971</c:v>
                </c:pt>
                <c:pt idx="506">
                  <c:v>809.18508911132801</c:v>
                </c:pt>
                <c:pt idx="507">
                  <c:v>494.09078979492205</c:v>
                </c:pt>
                <c:pt idx="508">
                  <c:v>402.8875732421875</c:v>
                </c:pt>
                <c:pt idx="509">
                  <c:v>293.27417755126942</c:v>
                </c:pt>
                <c:pt idx="510">
                  <c:v>324.38538360595669</c:v>
                </c:pt>
                <c:pt idx="511">
                  <c:v>252.83511352539099</c:v>
                </c:pt>
                <c:pt idx="512">
                  <c:v>205.79682159423879</c:v>
                </c:pt>
                <c:pt idx="513">
                  <c:v>116.6449851989746</c:v>
                </c:pt>
                <c:pt idx="514">
                  <c:v>65.866321563720703</c:v>
                </c:pt>
                <c:pt idx="515">
                  <c:v>48.643911361694393</c:v>
                </c:pt>
                <c:pt idx="516">
                  <c:v>41.353974342346199</c:v>
                </c:pt>
                <c:pt idx="517">
                  <c:v>30.870472431182812</c:v>
                </c:pt>
                <c:pt idx="518">
                  <c:v>26.474459409713759</c:v>
                </c:pt>
                <c:pt idx="519">
                  <c:v>25.757511228323004</c:v>
                </c:pt>
                <c:pt idx="520">
                  <c:v>30.855346441268917</c:v>
                </c:pt>
                <c:pt idx="521">
                  <c:v>38.230932712554896</c:v>
                </c:pt>
                <c:pt idx="522">
                  <c:v>28.103279680013664</c:v>
                </c:pt>
                <c:pt idx="523">
                  <c:v>25.791484005749275</c:v>
                </c:pt>
                <c:pt idx="524">
                  <c:v>25.446274673566204</c:v>
                </c:pt>
                <c:pt idx="525">
                  <c:v>25.70210087858143</c:v>
                </c:pt>
                <c:pt idx="526">
                  <c:v>25.601870553568034</c:v>
                </c:pt>
                <c:pt idx="527">
                  <c:v>25.36502250086054</c:v>
                </c:pt>
                <c:pt idx="528">
                  <c:v>25.418483373709048</c:v>
                </c:pt>
                <c:pt idx="529">
                  <c:v>26.025163198821232</c:v>
                </c:pt>
                <c:pt idx="530">
                  <c:v>26.016092096455395</c:v>
                </c:pt>
                <c:pt idx="531">
                  <c:v>26.623770781327007</c:v>
                </c:pt>
                <c:pt idx="532">
                  <c:v>28.357015992398381</c:v>
                </c:pt>
                <c:pt idx="533">
                  <c:v>29.242563730571373</c:v>
                </c:pt>
                <c:pt idx="534">
                  <c:v>29.242425890173809</c:v>
                </c:pt>
                <c:pt idx="535">
                  <c:v>32.851899307104809</c:v>
                </c:pt>
                <c:pt idx="536">
                  <c:v>40.42881315760313</c:v>
                </c:pt>
                <c:pt idx="537">
                  <c:v>39.638331972062637</c:v>
                </c:pt>
                <c:pt idx="538">
                  <c:v>63.737657837569706</c:v>
                </c:pt>
                <c:pt idx="539">
                  <c:v>63.446291957050583</c:v>
                </c:pt>
                <c:pt idx="540">
                  <c:v>37.272909914609052</c:v>
                </c:pt>
                <c:pt idx="541">
                  <c:v>32.853555639972932</c:v>
                </c:pt>
                <c:pt idx="542">
                  <c:v>28.620240000658701</c:v>
                </c:pt>
                <c:pt idx="543">
                  <c:v>26.511549757939083</c:v>
                </c:pt>
                <c:pt idx="544">
                  <c:v>25.671034345017684</c:v>
                </c:pt>
                <c:pt idx="545">
                  <c:v>25.267443199118553</c:v>
                </c:pt>
                <c:pt idx="546">
                  <c:v>24.743290006228818</c:v>
                </c:pt>
                <c:pt idx="547">
                  <c:v>24.204635641809304</c:v>
                </c:pt>
                <c:pt idx="548">
                  <c:v>23.527893068071599</c:v>
                </c:pt>
                <c:pt idx="549">
                  <c:v>23.376667022963218</c:v>
                </c:pt>
                <c:pt idx="550">
                  <c:v>23.013345718440604</c:v>
                </c:pt>
                <c:pt idx="551">
                  <c:v>22.494205474859477</c:v>
                </c:pt>
                <c:pt idx="552">
                  <c:v>21.6676025390625</c:v>
                </c:pt>
                <c:pt idx="553">
                  <c:v>21.076663970947301</c:v>
                </c:pt>
                <c:pt idx="554">
                  <c:v>21.337507247924798</c:v>
                </c:pt>
                <c:pt idx="555">
                  <c:v>22.388179779052699</c:v>
                </c:pt>
                <c:pt idx="556">
                  <c:v>23.272882461547898</c:v>
                </c:pt>
                <c:pt idx="557">
                  <c:v>23.502765655517599</c:v>
                </c:pt>
                <c:pt idx="558">
                  <c:v>23.2654705047607</c:v>
                </c:pt>
                <c:pt idx="559">
                  <c:v>22.4669895172119</c:v>
                </c:pt>
                <c:pt idx="560">
                  <c:v>21.433021545410199</c:v>
                </c:pt>
                <c:pt idx="561">
                  <c:v>21.159816741943398</c:v>
                </c:pt>
                <c:pt idx="562">
                  <c:v>20.363544464111296</c:v>
                </c:pt>
                <c:pt idx="563">
                  <c:v>20.037504196167003</c:v>
                </c:pt>
                <c:pt idx="564">
                  <c:v>19.8397102355957</c:v>
                </c:pt>
                <c:pt idx="565">
                  <c:v>19.902563095092802</c:v>
                </c:pt>
                <c:pt idx="566">
                  <c:v>19.808141708373999</c:v>
                </c:pt>
                <c:pt idx="567">
                  <c:v>19.693876266479499</c:v>
                </c:pt>
                <c:pt idx="568">
                  <c:v>19.394647598266598</c:v>
                </c:pt>
                <c:pt idx="569">
                  <c:v>19.280387878418001</c:v>
                </c:pt>
                <c:pt idx="570">
                  <c:v>19.007247924804698</c:v>
                </c:pt>
                <c:pt idx="571">
                  <c:v>18.8009853363037</c:v>
                </c:pt>
                <c:pt idx="572">
                  <c:v>18.851463317871097</c:v>
                </c:pt>
                <c:pt idx="573">
                  <c:v>18.8211860656738</c:v>
                </c:pt>
                <c:pt idx="574">
                  <c:v>18.517383575439499</c:v>
                </c:pt>
                <c:pt idx="575">
                  <c:v>18.4067993164063</c:v>
                </c:pt>
                <c:pt idx="576">
                  <c:v>18.1774806976318</c:v>
                </c:pt>
                <c:pt idx="577">
                  <c:v>17.930282592773398</c:v>
                </c:pt>
                <c:pt idx="578">
                  <c:v>17.907159805297901</c:v>
                </c:pt>
                <c:pt idx="579">
                  <c:v>18.998937606811499</c:v>
                </c:pt>
                <c:pt idx="580">
                  <c:v>18.712627410888697</c:v>
                </c:pt>
                <c:pt idx="581">
                  <c:v>18.915342330932599</c:v>
                </c:pt>
                <c:pt idx="582">
                  <c:v>18.941476821899396</c:v>
                </c:pt>
                <c:pt idx="583">
                  <c:v>18.812139511108398</c:v>
                </c:pt>
                <c:pt idx="584">
                  <c:v>18.9938049316406</c:v>
                </c:pt>
                <c:pt idx="585">
                  <c:v>18.9610996246338</c:v>
                </c:pt>
                <c:pt idx="586">
                  <c:v>18.8350124359131</c:v>
                </c:pt>
                <c:pt idx="587">
                  <c:v>18.489782333373999</c:v>
                </c:pt>
                <c:pt idx="588">
                  <c:v>18.067481994628899</c:v>
                </c:pt>
                <c:pt idx="589">
                  <c:v>18.018978118896502</c:v>
                </c:pt>
                <c:pt idx="590">
                  <c:v>18.112211227417003</c:v>
                </c:pt>
                <c:pt idx="591">
                  <c:v>18.152154922485398</c:v>
                </c:pt>
                <c:pt idx="592">
                  <c:v>17.9189147949219</c:v>
                </c:pt>
                <c:pt idx="593">
                  <c:v>17.833253860473601</c:v>
                </c:pt>
                <c:pt idx="594">
                  <c:v>17.733894348144499</c:v>
                </c:pt>
                <c:pt idx="595">
                  <c:v>17.758403778076197</c:v>
                </c:pt>
                <c:pt idx="596">
                  <c:v>17.7354831695557</c:v>
                </c:pt>
                <c:pt idx="597">
                  <c:v>17.459520339965799</c:v>
                </c:pt>
                <c:pt idx="598">
                  <c:v>17.327924728393601</c:v>
                </c:pt>
                <c:pt idx="599">
                  <c:v>17.302864074707003</c:v>
                </c:pt>
                <c:pt idx="600">
                  <c:v>17.343227386474599</c:v>
                </c:pt>
                <c:pt idx="601">
                  <c:v>17.075498580932599</c:v>
                </c:pt>
                <c:pt idx="602">
                  <c:v>16.764432907104499</c:v>
                </c:pt>
                <c:pt idx="603">
                  <c:v>16.9270343780518</c:v>
                </c:pt>
                <c:pt idx="604">
                  <c:v>16.932979583740199</c:v>
                </c:pt>
                <c:pt idx="605">
                  <c:v>16.742235183715803</c:v>
                </c:pt>
                <c:pt idx="606">
                  <c:v>16.661670684814499</c:v>
                </c:pt>
                <c:pt idx="607">
                  <c:v>16.5111980438232</c:v>
                </c:pt>
                <c:pt idx="608">
                  <c:v>16.283401489257798</c:v>
                </c:pt>
                <c:pt idx="609">
                  <c:v>16.068117141723601</c:v>
                </c:pt>
                <c:pt idx="610">
                  <c:v>16.224060058593796</c:v>
                </c:pt>
                <c:pt idx="611">
                  <c:v>16.215925216674798</c:v>
                </c:pt>
                <c:pt idx="612">
                  <c:v>16.058952331543001</c:v>
                </c:pt>
                <c:pt idx="613">
                  <c:v>16.006885528564499</c:v>
                </c:pt>
                <c:pt idx="614">
                  <c:v>16.0052185058594</c:v>
                </c:pt>
                <c:pt idx="615">
                  <c:v>16.008651733398402</c:v>
                </c:pt>
                <c:pt idx="616">
                  <c:v>16.015886306762699</c:v>
                </c:pt>
                <c:pt idx="617">
                  <c:v>16.006883621215799</c:v>
                </c:pt>
                <c:pt idx="618">
                  <c:v>16.002834320068398</c:v>
                </c:pt>
                <c:pt idx="619">
                  <c:v>15.957105636596699</c:v>
                </c:pt>
                <c:pt idx="620">
                  <c:v>15.958096504211399</c:v>
                </c:pt>
                <c:pt idx="621">
                  <c:v>15.965532302856399</c:v>
                </c:pt>
                <c:pt idx="622">
                  <c:v>15.970677375793498</c:v>
                </c:pt>
                <c:pt idx="623">
                  <c:v>15.970940589904799</c:v>
                </c:pt>
                <c:pt idx="624">
                  <c:v>15.970125198364299</c:v>
                </c:pt>
                <c:pt idx="625">
                  <c:v>15.9780778884888</c:v>
                </c:pt>
                <c:pt idx="626">
                  <c:v>16.004877090454102</c:v>
                </c:pt>
                <c:pt idx="627">
                  <c:v>16.0100994110107</c:v>
                </c:pt>
                <c:pt idx="628">
                  <c:v>16.106815338134801</c:v>
                </c:pt>
                <c:pt idx="629">
                  <c:v>16.0776176452637</c:v>
                </c:pt>
                <c:pt idx="630">
                  <c:v>16.256048202514599</c:v>
                </c:pt>
                <c:pt idx="631">
                  <c:v>16.442153930664098</c:v>
                </c:pt>
                <c:pt idx="632">
                  <c:v>16.659519195556598</c:v>
                </c:pt>
                <c:pt idx="633">
                  <c:v>16.727617263793899</c:v>
                </c:pt>
                <c:pt idx="634">
                  <c:v>16.9347133636475</c:v>
                </c:pt>
                <c:pt idx="635">
                  <c:v>17.112052917480497</c:v>
                </c:pt>
                <c:pt idx="636">
                  <c:v>17.3326511383057</c:v>
                </c:pt>
                <c:pt idx="637">
                  <c:v>17.451034545898398</c:v>
                </c:pt>
                <c:pt idx="638">
                  <c:v>17.816423416137699</c:v>
                </c:pt>
                <c:pt idx="639">
                  <c:v>18.062746047973601</c:v>
                </c:pt>
                <c:pt idx="640">
                  <c:v>18.8635864257813</c:v>
                </c:pt>
                <c:pt idx="641">
                  <c:v>18.722141265869102</c:v>
                </c:pt>
                <c:pt idx="642">
                  <c:v>18.835285186767599</c:v>
                </c:pt>
                <c:pt idx="643">
                  <c:v>18.879035949707003</c:v>
                </c:pt>
                <c:pt idx="644">
                  <c:v>18.866819381713899</c:v>
                </c:pt>
                <c:pt idx="645">
                  <c:v>18.900171279907202</c:v>
                </c:pt>
                <c:pt idx="646">
                  <c:v>19.192909240722699</c:v>
                </c:pt>
                <c:pt idx="647">
                  <c:v>19.272041320800799</c:v>
                </c:pt>
                <c:pt idx="648">
                  <c:v>19.3684787750244</c:v>
                </c:pt>
                <c:pt idx="649">
                  <c:v>19.6443195343018</c:v>
                </c:pt>
                <c:pt idx="650">
                  <c:v>19.674360275268601</c:v>
                </c:pt>
                <c:pt idx="651">
                  <c:v>19.734769821166999</c:v>
                </c:pt>
                <c:pt idx="652">
                  <c:v>19.814275741577099</c:v>
                </c:pt>
                <c:pt idx="653">
                  <c:v>19.875841140747099</c:v>
                </c:pt>
                <c:pt idx="654">
                  <c:v>19.833818435668899</c:v>
                </c:pt>
                <c:pt idx="655">
                  <c:v>19.768016815185501</c:v>
                </c:pt>
                <c:pt idx="656">
                  <c:v>19.900173187255898</c:v>
                </c:pt>
                <c:pt idx="657">
                  <c:v>20.3289279937744</c:v>
                </c:pt>
                <c:pt idx="658">
                  <c:v>20.296190261840799</c:v>
                </c:pt>
                <c:pt idx="659">
                  <c:v>20.065984725952099</c:v>
                </c:pt>
                <c:pt idx="660">
                  <c:v>19.828088760375998</c:v>
                </c:pt>
                <c:pt idx="661">
                  <c:v>19.678384780883796</c:v>
                </c:pt>
                <c:pt idx="662">
                  <c:v>19.5184135437012</c:v>
                </c:pt>
                <c:pt idx="663">
                  <c:v>19.401208877563501</c:v>
                </c:pt>
                <c:pt idx="664">
                  <c:v>19.674217224121097</c:v>
                </c:pt>
                <c:pt idx="665">
                  <c:v>19.346542358398398</c:v>
                </c:pt>
                <c:pt idx="666">
                  <c:v>19.230989456176797</c:v>
                </c:pt>
                <c:pt idx="667">
                  <c:v>19.269042968750004</c:v>
                </c:pt>
                <c:pt idx="668">
                  <c:v>19.2624607086182</c:v>
                </c:pt>
                <c:pt idx="669">
                  <c:v>19.405117034912102</c:v>
                </c:pt>
                <c:pt idx="670">
                  <c:v>19.537319183349599</c:v>
                </c:pt>
                <c:pt idx="671">
                  <c:v>19.730857849121101</c:v>
                </c:pt>
                <c:pt idx="672">
                  <c:v>20.340501785278299</c:v>
                </c:pt>
                <c:pt idx="673">
                  <c:v>20.071893692016598</c:v>
                </c:pt>
                <c:pt idx="674">
                  <c:v>19.820613861084002</c:v>
                </c:pt>
                <c:pt idx="675">
                  <c:v>19.823646545410199</c:v>
                </c:pt>
                <c:pt idx="676">
                  <c:v>19.8253498077393</c:v>
                </c:pt>
                <c:pt idx="677">
                  <c:v>19.907772064209002</c:v>
                </c:pt>
                <c:pt idx="678">
                  <c:v>19.837457656860401</c:v>
                </c:pt>
                <c:pt idx="679">
                  <c:v>19.8615531921387</c:v>
                </c:pt>
                <c:pt idx="680">
                  <c:v>20.013912200927699</c:v>
                </c:pt>
                <c:pt idx="681">
                  <c:v>20.065294265747099</c:v>
                </c:pt>
                <c:pt idx="682">
                  <c:v>20.078411102294901</c:v>
                </c:pt>
                <c:pt idx="683">
                  <c:v>20.143520355224599</c:v>
                </c:pt>
                <c:pt idx="684">
                  <c:v>20.146949768066399</c:v>
                </c:pt>
                <c:pt idx="685">
                  <c:v>20.015745162963899</c:v>
                </c:pt>
                <c:pt idx="686">
                  <c:v>19.854831695556602</c:v>
                </c:pt>
                <c:pt idx="687">
                  <c:v>20.202196121215799</c:v>
                </c:pt>
                <c:pt idx="688">
                  <c:v>20.451705932617202</c:v>
                </c:pt>
                <c:pt idx="689">
                  <c:v>20.808244705200199</c:v>
                </c:pt>
                <c:pt idx="690">
                  <c:v>20.921281814575199</c:v>
                </c:pt>
                <c:pt idx="691">
                  <c:v>21.030580520629901</c:v>
                </c:pt>
                <c:pt idx="692">
                  <c:v>21.449741363525398</c:v>
                </c:pt>
                <c:pt idx="693">
                  <c:v>22.596998214721701</c:v>
                </c:pt>
                <c:pt idx="694">
                  <c:v>24.854749679565398</c:v>
                </c:pt>
                <c:pt idx="695">
                  <c:v>24.135448455810501</c:v>
                </c:pt>
                <c:pt idx="696">
                  <c:v>24.708736419677699</c:v>
                </c:pt>
                <c:pt idx="697">
                  <c:v>25.900823593139599</c:v>
                </c:pt>
                <c:pt idx="698">
                  <c:v>24.224899291992202</c:v>
                </c:pt>
                <c:pt idx="699">
                  <c:v>24.915412902832003</c:v>
                </c:pt>
                <c:pt idx="700">
                  <c:v>28.822002410888697</c:v>
                </c:pt>
                <c:pt idx="701">
                  <c:v>32.000961303710895</c:v>
                </c:pt>
                <c:pt idx="702">
                  <c:v>44.7735595703125</c:v>
                </c:pt>
                <c:pt idx="703">
                  <c:v>41.888385772705597</c:v>
                </c:pt>
                <c:pt idx="704">
                  <c:v>48.557025909561929</c:v>
                </c:pt>
                <c:pt idx="705">
                  <c:v>43.043170929252433</c:v>
                </c:pt>
                <c:pt idx="706">
                  <c:v>41.240379334503146</c:v>
                </c:pt>
                <c:pt idx="707">
                  <c:v>39.844573984541746</c:v>
                </c:pt>
                <c:pt idx="708">
                  <c:v>33.970352179299489</c:v>
                </c:pt>
                <c:pt idx="709">
                  <c:v>27.5759105811129</c:v>
                </c:pt>
                <c:pt idx="710">
                  <c:v>34.044136107316518</c:v>
                </c:pt>
                <c:pt idx="711">
                  <c:v>35.760295979379748</c:v>
                </c:pt>
                <c:pt idx="712">
                  <c:v>27.780534813913651</c:v>
                </c:pt>
                <c:pt idx="713">
                  <c:v>28.744423344482342</c:v>
                </c:pt>
                <c:pt idx="714">
                  <c:v>28.706595657339122</c:v>
                </c:pt>
                <c:pt idx="715">
                  <c:v>30.170601369582968</c:v>
                </c:pt>
                <c:pt idx="716">
                  <c:v>30.412444498514514</c:v>
                </c:pt>
                <c:pt idx="717">
                  <c:v>32.134919876351013</c:v>
                </c:pt>
                <c:pt idx="718">
                  <c:v>36.840343603038455</c:v>
                </c:pt>
                <c:pt idx="719">
                  <c:v>74.276721168323959</c:v>
                </c:pt>
                <c:pt idx="720">
                  <c:v>74.372845767124105</c:v>
                </c:pt>
                <c:pt idx="721">
                  <c:v>74.374658991117073</c:v>
                </c:pt>
                <c:pt idx="722">
                  <c:v>74.187362835742519</c:v>
                </c:pt>
                <c:pt idx="723">
                  <c:v>74.99958735425021</c:v>
                </c:pt>
                <c:pt idx="724">
                  <c:v>29.617005675099751</c:v>
                </c:pt>
                <c:pt idx="725">
                  <c:v>30.138194672763341</c:v>
                </c:pt>
                <c:pt idx="726">
                  <c:v>30.197581017389936</c:v>
                </c:pt>
                <c:pt idx="727">
                  <c:v>36.524482190609028</c:v>
                </c:pt>
                <c:pt idx="728">
                  <c:v>75.600861310958891</c:v>
                </c:pt>
                <c:pt idx="729">
                  <c:v>80.879613399505644</c:v>
                </c:pt>
                <c:pt idx="730">
                  <c:v>89.433551788330092</c:v>
                </c:pt>
                <c:pt idx="731">
                  <c:v>86.540315628051701</c:v>
                </c:pt>
                <c:pt idx="732">
                  <c:v>91.6463623046875</c:v>
                </c:pt>
                <c:pt idx="733">
                  <c:v>130.33206558227539</c:v>
                </c:pt>
                <c:pt idx="734">
                  <c:v>476.01790618896513</c:v>
                </c:pt>
                <c:pt idx="735">
                  <c:v>143.67498016357419</c:v>
                </c:pt>
                <c:pt idx="736">
                  <c:v>607.75305175781205</c:v>
                </c:pt>
                <c:pt idx="737">
                  <c:v>616.10359191894497</c:v>
                </c:pt>
                <c:pt idx="738">
                  <c:v>634.35774230957099</c:v>
                </c:pt>
                <c:pt idx="739">
                  <c:v>1133.720169067383</c:v>
                </c:pt>
                <c:pt idx="740">
                  <c:v>1242.7206420898431</c:v>
                </c:pt>
                <c:pt idx="741">
                  <c:v>1349.8191223144531</c:v>
                </c:pt>
                <c:pt idx="742">
                  <c:v>1346.7833557128902</c:v>
                </c:pt>
                <c:pt idx="743">
                  <c:v>1293.6589050292971</c:v>
                </c:pt>
                <c:pt idx="744">
                  <c:v>1438.6353759765632</c:v>
                </c:pt>
                <c:pt idx="745">
                  <c:v>1489.411315917969</c:v>
                </c:pt>
                <c:pt idx="746">
                  <c:v>1790.8034057617192</c:v>
                </c:pt>
                <c:pt idx="747">
                  <c:v>1942.8323974609411</c:v>
                </c:pt>
                <c:pt idx="748">
                  <c:v>2131.415039062505</c:v>
                </c:pt>
                <c:pt idx="749">
                  <c:v>1749.2526855468752</c:v>
                </c:pt>
                <c:pt idx="750">
                  <c:v>2010.337097167974</c:v>
                </c:pt>
                <c:pt idx="751">
                  <c:v>2493.2066650390602</c:v>
                </c:pt>
                <c:pt idx="752">
                  <c:v>6755.2291259765634</c:v>
                </c:pt>
                <c:pt idx="753">
                  <c:v>3990.2913818359302</c:v>
                </c:pt>
                <c:pt idx="754">
                  <c:v>4073.3536376953098</c:v>
                </c:pt>
                <c:pt idx="755">
                  <c:v>7997.193878173829</c:v>
                </c:pt>
                <c:pt idx="756">
                  <c:v>9001</c:v>
                </c:pt>
                <c:pt idx="757">
                  <c:v>8415.7543640136719</c:v>
                </c:pt>
                <c:pt idx="758">
                  <c:v>8420.5841064453125</c:v>
                </c:pt>
                <c:pt idx="759">
                  <c:v>8156.6275024414072</c:v>
                </c:pt>
                <c:pt idx="760">
                  <c:v>8466.00732421875</c:v>
                </c:pt>
                <c:pt idx="761">
                  <c:v>8296.8440551757812</c:v>
                </c:pt>
                <c:pt idx="762">
                  <c:v>8578.8408203125</c:v>
                </c:pt>
                <c:pt idx="763">
                  <c:v>8627.530029296875</c:v>
                </c:pt>
                <c:pt idx="764">
                  <c:v>9000</c:v>
                </c:pt>
                <c:pt idx="765">
                  <c:v>9000</c:v>
                </c:pt>
                <c:pt idx="766">
                  <c:v>9001</c:v>
                </c:pt>
                <c:pt idx="767">
                  <c:v>9000</c:v>
                </c:pt>
                <c:pt idx="768">
                  <c:v>9000</c:v>
                </c:pt>
                <c:pt idx="769">
                  <c:v>9000.000244140625</c:v>
                </c:pt>
                <c:pt idx="770">
                  <c:v>8999.9998779296839</c:v>
                </c:pt>
                <c:pt idx="771">
                  <c:v>9000.0000610351508</c:v>
                </c:pt>
                <c:pt idx="772">
                  <c:v>9000</c:v>
                </c:pt>
                <c:pt idx="773">
                  <c:v>9000.0002441406323</c:v>
                </c:pt>
                <c:pt idx="774">
                  <c:v>8999.9997558593805</c:v>
                </c:pt>
                <c:pt idx="775">
                  <c:v>9000</c:v>
                </c:pt>
                <c:pt idx="776">
                  <c:v>9000.000244140625</c:v>
                </c:pt>
                <c:pt idx="777">
                  <c:v>8999.9999694824219</c:v>
                </c:pt>
                <c:pt idx="778">
                  <c:v>9000</c:v>
                </c:pt>
                <c:pt idx="779">
                  <c:v>8999.9999999999891</c:v>
                </c:pt>
                <c:pt idx="780">
                  <c:v>9000.0000000000109</c:v>
                </c:pt>
                <c:pt idx="781">
                  <c:v>9000</c:v>
                </c:pt>
                <c:pt idx="782">
                  <c:v>9000.0002441406305</c:v>
                </c:pt>
                <c:pt idx="783">
                  <c:v>9000</c:v>
                </c:pt>
                <c:pt idx="784">
                  <c:v>8999.999877929693</c:v>
                </c:pt>
                <c:pt idx="785">
                  <c:v>8999.9997558593695</c:v>
                </c:pt>
                <c:pt idx="786">
                  <c:v>8999.999755859375</c:v>
                </c:pt>
                <c:pt idx="787">
                  <c:v>8999.9997787475622</c:v>
                </c:pt>
                <c:pt idx="788">
                  <c:v>8999.9998550415039</c:v>
                </c:pt>
                <c:pt idx="789">
                  <c:v>7402.5621490478516</c:v>
                </c:pt>
                <c:pt idx="790">
                  <c:v>7359.9077301025336</c:v>
                </c:pt>
                <c:pt idx="791">
                  <c:v>8999.9997863769477</c:v>
                </c:pt>
                <c:pt idx="792">
                  <c:v>5940.2059097290039</c:v>
                </c:pt>
                <c:pt idx="793">
                  <c:v>2389.1064682006809</c:v>
                </c:pt>
                <c:pt idx="794">
                  <c:v>3623.3546676635769</c:v>
                </c:pt>
                <c:pt idx="795">
                  <c:v>1772.3875885009766</c:v>
                </c:pt>
                <c:pt idx="796">
                  <c:v>1116.7358932495115</c:v>
                </c:pt>
                <c:pt idx="797">
                  <c:v>1227.2249450683587</c:v>
                </c:pt>
                <c:pt idx="798">
                  <c:v>1317.3640441894527</c:v>
                </c:pt>
                <c:pt idx="799">
                  <c:v>1103.733779907227</c:v>
                </c:pt>
                <c:pt idx="800">
                  <c:v>271.28295898437483</c:v>
                </c:pt>
                <c:pt idx="801">
                  <c:v>190.2179412841792</c:v>
                </c:pt>
                <c:pt idx="802">
                  <c:v>153.45536804199219</c:v>
                </c:pt>
                <c:pt idx="803">
                  <c:v>142.60281181335449</c:v>
                </c:pt>
                <c:pt idx="804">
                  <c:v>172.0690460205077</c:v>
                </c:pt>
                <c:pt idx="805">
                  <c:v>166.37840270996088</c:v>
                </c:pt>
                <c:pt idx="806">
                  <c:v>119.13132476806632</c:v>
                </c:pt>
                <c:pt idx="807">
                  <c:v>138.41210174560541</c:v>
                </c:pt>
                <c:pt idx="808">
                  <c:v>148.64887237548828</c:v>
                </c:pt>
                <c:pt idx="809">
                  <c:v>84.789936065673899</c:v>
                </c:pt>
                <c:pt idx="810">
                  <c:v>80.422107696533203</c:v>
                </c:pt>
                <c:pt idx="811">
                  <c:v>75.332651138305707</c:v>
                </c:pt>
                <c:pt idx="812">
                  <c:v>74.594429016113267</c:v>
                </c:pt>
                <c:pt idx="813">
                  <c:v>56.289590835571254</c:v>
                </c:pt>
                <c:pt idx="814">
                  <c:v>48.294409751892104</c:v>
                </c:pt>
                <c:pt idx="815">
                  <c:v>38.390744209289537</c:v>
                </c:pt>
                <c:pt idx="816">
                  <c:v>32.395593523979144</c:v>
                </c:pt>
                <c:pt idx="817">
                  <c:v>29.294275760650621</c:v>
                </c:pt>
                <c:pt idx="818">
                  <c:v>29.078634619712787</c:v>
                </c:pt>
                <c:pt idx="819">
                  <c:v>30.560830175876568</c:v>
                </c:pt>
                <c:pt idx="820">
                  <c:v>29.1563764065504</c:v>
                </c:pt>
                <c:pt idx="821">
                  <c:v>28.045197763480253</c:v>
                </c:pt>
                <c:pt idx="822">
                  <c:v>27.210901047568822</c:v>
                </c:pt>
                <c:pt idx="823">
                  <c:v>27.72686718963082</c:v>
                </c:pt>
                <c:pt idx="824">
                  <c:v>27.120756782911496</c:v>
                </c:pt>
                <c:pt idx="825">
                  <c:v>26.742624868566065</c:v>
                </c:pt>
                <c:pt idx="826">
                  <c:v>27.086008191407025</c:v>
                </c:pt>
                <c:pt idx="827">
                  <c:v>27.635176033203646</c:v>
                </c:pt>
                <c:pt idx="828">
                  <c:v>27.60187935879183</c:v>
                </c:pt>
                <c:pt idx="829">
                  <c:v>27.555590072144245</c:v>
                </c:pt>
                <c:pt idx="830">
                  <c:v>26.674620799173692</c:v>
                </c:pt>
                <c:pt idx="831">
                  <c:v>26.654060954828779</c:v>
                </c:pt>
                <c:pt idx="832">
                  <c:v>26.364694784649014</c:v>
                </c:pt>
                <c:pt idx="833">
                  <c:v>26.740787541153377</c:v>
                </c:pt>
                <c:pt idx="834">
                  <c:v>26.432388314887788</c:v>
                </c:pt>
                <c:pt idx="835">
                  <c:v>26.122039796657067</c:v>
                </c:pt>
                <c:pt idx="836">
                  <c:v>25.597610473827615</c:v>
                </c:pt>
                <c:pt idx="837">
                  <c:v>26.015861511324683</c:v>
                </c:pt>
                <c:pt idx="838">
                  <c:v>25.212644577044315</c:v>
                </c:pt>
                <c:pt idx="839">
                  <c:v>24.993377685634549</c:v>
                </c:pt>
                <c:pt idx="840">
                  <c:v>24.636112213134751</c:v>
                </c:pt>
                <c:pt idx="841">
                  <c:v>24.00483703613283</c:v>
                </c:pt>
                <c:pt idx="842">
                  <c:v>23.478471755981417</c:v>
                </c:pt>
                <c:pt idx="843">
                  <c:v>23.04370307922358</c:v>
                </c:pt>
                <c:pt idx="844">
                  <c:v>22.516288757324208</c:v>
                </c:pt>
                <c:pt idx="845">
                  <c:v>21.962974548339798</c:v>
                </c:pt>
                <c:pt idx="846">
                  <c:v>21.16835212707517</c:v>
                </c:pt>
                <c:pt idx="847">
                  <c:v>21.74076843261718</c:v>
                </c:pt>
                <c:pt idx="848">
                  <c:v>20.930236816406261</c:v>
                </c:pt>
                <c:pt idx="849">
                  <c:v>22.09385681152348</c:v>
                </c:pt>
                <c:pt idx="850">
                  <c:v>21.657005310058597</c:v>
                </c:pt>
                <c:pt idx="851">
                  <c:v>21.176546096801768</c:v>
                </c:pt>
                <c:pt idx="852">
                  <c:v>20.93373107910152</c:v>
                </c:pt>
                <c:pt idx="853">
                  <c:v>20.638927459716797</c:v>
                </c:pt>
                <c:pt idx="854">
                  <c:v>20.443010330200234</c:v>
                </c:pt>
                <c:pt idx="855">
                  <c:v>20.315122604370071</c:v>
                </c:pt>
                <c:pt idx="856">
                  <c:v>19.973184585571268</c:v>
                </c:pt>
                <c:pt idx="857">
                  <c:v>19.696533203125032</c:v>
                </c:pt>
                <c:pt idx="858">
                  <c:v>19.440990447998004</c:v>
                </c:pt>
                <c:pt idx="859">
                  <c:v>19.270860671997095</c:v>
                </c:pt>
                <c:pt idx="860">
                  <c:v>19.086494445800806</c:v>
                </c:pt>
                <c:pt idx="861">
                  <c:v>19.156854629516555</c:v>
                </c:pt>
                <c:pt idx="862">
                  <c:v>18.865465164184524</c:v>
                </c:pt>
                <c:pt idx="863">
                  <c:v>18.528013229370107</c:v>
                </c:pt>
                <c:pt idx="864">
                  <c:v>18.363817214965827</c:v>
                </c:pt>
                <c:pt idx="865">
                  <c:v>18.357545852661147</c:v>
                </c:pt>
                <c:pt idx="866">
                  <c:v>18.165925979614251</c:v>
                </c:pt>
                <c:pt idx="867">
                  <c:v>17.718568801879893</c:v>
                </c:pt>
                <c:pt idx="868">
                  <c:v>16.910036087036104</c:v>
                </c:pt>
                <c:pt idx="869">
                  <c:v>16.619617462158239</c:v>
                </c:pt>
                <c:pt idx="870">
                  <c:v>16.30806922912598</c:v>
                </c:pt>
                <c:pt idx="871">
                  <c:v>16.089984893798785</c:v>
                </c:pt>
                <c:pt idx="872">
                  <c:v>15.853837966918981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5561688"/>
        <c:axId val="745561296"/>
      </c:scatterChart>
      <c:valAx>
        <c:axId val="745558944"/>
        <c:scaling>
          <c:orientation val="minMax"/>
          <c:max val="43690.75"/>
          <c:min val="43690.541665999997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5559728"/>
        <c:crosses val="autoZero"/>
        <c:crossBetween val="midCat"/>
        <c:majorUnit val="4.1666000000000009E-2"/>
      </c:valAx>
      <c:valAx>
        <c:axId val="745559728"/>
        <c:scaling>
          <c:orientation val="minMax"/>
          <c:max val="4508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Reserves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5558944"/>
        <c:crosses val="autoZero"/>
        <c:crossBetween val="midCat"/>
      </c:valAx>
      <c:valAx>
        <c:axId val="745561296"/>
        <c:scaling>
          <c:orientation val="minMax"/>
          <c:max val="9010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Prices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,\k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5561688"/>
        <c:crosses val="max"/>
        <c:crossBetween val="midCat"/>
      </c:valAx>
      <c:valAx>
        <c:axId val="745561688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7455612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3"/>
          <c:order val="1"/>
          <c:tx>
            <c:v>SCED ERS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Graphs'!$A$2:$A$1163</c:f>
              <c:numCache>
                <c:formatCode>m/d/yyyy\ h:mm</c:formatCode>
                <c:ptCount val="1162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  <c:pt idx="873">
                  <c:v>43693</c:v>
                </c:pt>
                <c:pt idx="874">
                  <c:v>43693.003472222219</c:v>
                </c:pt>
                <c:pt idx="875">
                  <c:v>43693.006944444445</c:v>
                </c:pt>
                <c:pt idx="876">
                  <c:v>43693.010416666664</c:v>
                </c:pt>
                <c:pt idx="877">
                  <c:v>43693.013888888891</c:v>
                </c:pt>
                <c:pt idx="878">
                  <c:v>43693.017361111109</c:v>
                </c:pt>
                <c:pt idx="879">
                  <c:v>43693.020833333336</c:v>
                </c:pt>
                <c:pt idx="880">
                  <c:v>43693.024305555555</c:v>
                </c:pt>
                <c:pt idx="881">
                  <c:v>43693.027777777781</c:v>
                </c:pt>
                <c:pt idx="882">
                  <c:v>43693.03125</c:v>
                </c:pt>
                <c:pt idx="883">
                  <c:v>43693.034722222219</c:v>
                </c:pt>
                <c:pt idx="884">
                  <c:v>43693.038194444445</c:v>
                </c:pt>
                <c:pt idx="885">
                  <c:v>43693.041666666664</c:v>
                </c:pt>
                <c:pt idx="886">
                  <c:v>43693.045138888891</c:v>
                </c:pt>
                <c:pt idx="887">
                  <c:v>43693.048611111109</c:v>
                </c:pt>
                <c:pt idx="888">
                  <c:v>43693.052083333336</c:v>
                </c:pt>
                <c:pt idx="889">
                  <c:v>43693.055555555555</c:v>
                </c:pt>
                <c:pt idx="890">
                  <c:v>43693.059027777781</c:v>
                </c:pt>
                <c:pt idx="891">
                  <c:v>43693.0625</c:v>
                </c:pt>
                <c:pt idx="892">
                  <c:v>43693.065972222219</c:v>
                </c:pt>
                <c:pt idx="893">
                  <c:v>43693.069444444445</c:v>
                </c:pt>
                <c:pt idx="894">
                  <c:v>43693.072916666664</c:v>
                </c:pt>
                <c:pt idx="895">
                  <c:v>43693.076388888891</c:v>
                </c:pt>
                <c:pt idx="896">
                  <c:v>43693.079861111109</c:v>
                </c:pt>
                <c:pt idx="897">
                  <c:v>43693.083333333336</c:v>
                </c:pt>
                <c:pt idx="898">
                  <c:v>43693.086805555555</c:v>
                </c:pt>
                <c:pt idx="899">
                  <c:v>43693.090277777781</c:v>
                </c:pt>
                <c:pt idx="900">
                  <c:v>43693.09375</c:v>
                </c:pt>
                <c:pt idx="901">
                  <c:v>43693.097222222219</c:v>
                </c:pt>
                <c:pt idx="902">
                  <c:v>43693.100694444445</c:v>
                </c:pt>
                <c:pt idx="903">
                  <c:v>43693.104166666664</c:v>
                </c:pt>
                <c:pt idx="904">
                  <c:v>43693.107638888891</c:v>
                </c:pt>
                <c:pt idx="905">
                  <c:v>43693.111111111109</c:v>
                </c:pt>
                <c:pt idx="906">
                  <c:v>43693.114583333336</c:v>
                </c:pt>
                <c:pt idx="907">
                  <c:v>43693.118055555555</c:v>
                </c:pt>
                <c:pt idx="908">
                  <c:v>43693.121527777781</c:v>
                </c:pt>
                <c:pt idx="909">
                  <c:v>43693.125</c:v>
                </c:pt>
                <c:pt idx="910">
                  <c:v>43693.128472222219</c:v>
                </c:pt>
                <c:pt idx="911">
                  <c:v>43693.131944444445</c:v>
                </c:pt>
                <c:pt idx="912">
                  <c:v>43693.135416666664</c:v>
                </c:pt>
                <c:pt idx="913">
                  <c:v>43693.138888888891</c:v>
                </c:pt>
                <c:pt idx="914">
                  <c:v>43693.142361111109</c:v>
                </c:pt>
                <c:pt idx="915">
                  <c:v>43693.145833333336</c:v>
                </c:pt>
                <c:pt idx="916">
                  <c:v>43693.149305555555</c:v>
                </c:pt>
                <c:pt idx="917">
                  <c:v>43693.152777777781</c:v>
                </c:pt>
                <c:pt idx="918">
                  <c:v>43693.15625</c:v>
                </c:pt>
                <c:pt idx="919">
                  <c:v>43693.159722222219</c:v>
                </c:pt>
                <c:pt idx="920">
                  <c:v>43693.163194444445</c:v>
                </c:pt>
                <c:pt idx="921">
                  <c:v>43693.166666666664</c:v>
                </c:pt>
                <c:pt idx="922">
                  <c:v>43693.170138888891</c:v>
                </c:pt>
                <c:pt idx="923">
                  <c:v>43693.173611111109</c:v>
                </c:pt>
                <c:pt idx="924">
                  <c:v>43693.177083333336</c:v>
                </c:pt>
                <c:pt idx="925">
                  <c:v>43693.180555555555</c:v>
                </c:pt>
                <c:pt idx="926">
                  <c:v>43693.184027777781</c:v>
                </c:pt>
                <c:pt idx="927">
                  <c:v>43693.1875</c:v>
                </c:pt>
                <c:pt idx="928">
                  <c:v>43693.190972222219</c:v>
                </c:pt>
                <c:pt idx="929">
                  <c:v>43693.194444444445</c:v>
                </c:pt>
                <c:pt idx="930">
                  <c:v>43693.197916666664</c:v>
                </c:pt>
                <c:pt idx="931">
                  <c:v>43693.201388888891</c:v>
                </c:pt>
                <c:pt idx="932">
                  <c:v>43693.204861111109</c:v>
                </c:pt>
                <c:pt idx="933">
                  <c:v>43693.208333333336</c:v>
                </c:pt>
                <c:pt idx="934">
                  <c:v>43693.211805555555</c:v>
                </c:pt>
                <c:pt idx="935">
                  <c:v>43693.215277777781</c:v>
                </c:pt>
                <c:pt idx="936">
                  <c:v>43693.21875</c:v>
                </c:pt>
                <c:pt idx="937">
                  <c:v>43693.222222222219</c:v>
                </c:pt>
                <c:pt idx="938">
                  <c:v>43693.225694444445</c:v>
                </c:pt>
                <c:pt idx="939">
                  <c:v>43693.229166666664</c:v>
                </c:pt>
                <c:pt idx="940">
                  <c:v>43693.232638888891</c:v>
                </c:pt>
                <c:pt idx="941">
                  <c:v>43693.236111111109</c:v>
                </c:pt>
                <c:pt idx="942">
                  <c:v>43693.239583333336</c:v>
                </c:pt>
                <c:pt idx="943">
                  <c:v>43693.243055555555</c:v>
                </c:pt>
                <c:pt idx="944">
                  <c:v>43693.246527777781</c:v>
                </c:pt>
                <c:pt idx="945">
                  <c:v>43693.25</c:v>
                </c:pt>
                <c:pt idx="946">
                  <c:v>43693.253472222219</c:v>
                </c:pt>
                <c:pt idx="947">
                  <c:v>43693.256944444445</c:v>
                </c:pt>
                <c:pt idx="948">
                  <c:v>43693.260416666664</c:v>
                </c:pt>
                <c:pt idx="949">
                  <c:v>43693.263888888891</c:v>
                </c:pt>
                <c:pt idx="950">
                  <c:v>43693.267361111109</c:v>
                </c:pt>
                <c:pt idx="951">
                  <c:v>43693.270833333336</c:v>
                </c:pt>
                <c:pt idx="952">
                  <c:v>43693.274305555555</c:v>
                </c:pt>
                <c:pt idx="953">
                  <c:v>43693.277777777781</c:v>
                </c:pt>
                <c:pt idx="954">
                  <c:v>43693.28125</c:v>
                </c:pt>
                <c:pt idx="955">
                  <c:v>43693.284722222219</c:v>
                </c:pt>
                <c:pt idx="956">
                  <c:v>43693.288194444445</c:v>
                </c:pt>
                <c:pt idx="957">
                  <c:v>43693.291666666664</c:v>
                </c:pt>
                <c:pt idx="958">
                  <c:v>43693.295138888891</c:v>
                </c:pt>
                <c:pt idx="959">
                  <c:v>43693.298611111109</c:v>
                </c:pt>
                <c:pt idx="960">
                  <c:v>43693.302083333336</c:v>
                </c:pt>
                <c:pt idx="961">
                  <c:v>43693.305555555555</c:v>
                </c:pt>
                <c:pt idx="962">
                  <c:v>43693.309027777781</c:v>
                </c:pt>
                <c:pt idx="963">
                  <c:v>43693.3125</c:v>
                </c:pt>
                <c:pt idx="964">
                  <c:v>43693.315972222219</c:v>
                </c:pt>
                <c:pt idx="965">
                  <c:v>43693.319444444445</c:v>
                </c:pt>
                <c:pt idx="966">
                  <c:v>43693.322916666664</c:v>
                </c:pt>
                <c:pt idx="967">
                  <c:v>43693.326388888891</c:v>
                </c:pt>
                <c:pt idx="968">
                  <c:v>43693.329861111109</c:v>
                </c:pt>
                <c:pt idx="969">
                  <c:v>43693.333333333336</c:v>
                </c:pt>
                <c:pt idx="970">
                  <c:v>43693.336805555555</c:v>
                </c:pt>
                <c:pt idx="971">
                  <c:v>43693.340277777781</c:v>
                </c:pt>
                <c:pt idx="972">
                  <c:v>43693.34375</c:v>
                </c:pt>
                <c:pt idx="973">
                  <c:v>43693.347222222219</c:v>
                </c:pt>
                <c:pt idx="974">
                  <c:v>43693.350694444445</c:v>
                </c:pt>
                <c:pt idx="975">
                  <c:v>43693.354166666664</c:v>
                </c:pt>
                <c:pt idx="976">
                  <c:v>43693.357638888891</c:v>
                </c:pt>
                <c:pt idx="977">
                  <c:v>43693.361111111109</c:v>
                </c:pt>
                <c:pt idx="978">
                  <c:v>43693.364583333336</c:v>
                </c:pt>
                <c:pt idx="979">
                  <c:v>43693.368055555555</c:v>
                </c:pt>
                <c:pt idx="980">
                  <c:v>43693.371527777781</c:v>
                </c:pt>
                <c:pt idx="981">
                  <c:v>43693.375</c:v>
                </c:pt>
                <c:pt idx="982">
                  <c:v>43693.378472222219</c:v>
                </c:pt>
                <c:pt idx="983">
                  <c:v>43693.381944444445</c:v>
                </c:pt>
                <c:pt idx="984">
                  <c:v>43693.385416666664</c:v>
                </c:pt>
                <c:pt idx="985">
                  <c:v>43693.388888888891</c:v>
                </c:pt>
                <c:pt idx="986">
                  <c:v>43693.392361111109</c:v>
                </c:pt>
                <c:pt idx="987">
                  <c:v>43693.395833333336</c:v>
                </c:pt>
                <c:pt idx="988">
                  <c:v>43693.399305555555</c:v>
                </c:pt>
                <c:pt idx="989">
                  <c:v>43693.402777777781</c:v>
                </c:pt>
                <c:pt idx="990">
                  <c:v>43693.40625</c:v>
                </c:pt>
                <c:pt idx="991">
                  <c:v>43693.409722222219</c:v>
                </c:pt>
                <c:pt idx="992">
                  <c:v>43693.413194444445</c:v>
                </c:pt>
                <c:pt idx="993">
                  <c:v>43693.416666666664</c:v>
                </c:pt>
                <c:pt idx="994">
                  <c:v>43693.420138888891</c:v>
                </c:pt>
                <c:pt idx="995">
                  <c:v>43693.423611111109</c:v>
                </c:pt>
                <c:pt idx="996">
                  <c:v>43693.427083333336</c:v>
                </c:pt>
                <c:pt idx="997">
                  <c:v>43693.430555555555</c:v>
                </c:pt>
                <c:pt idx="998">
                  <c:v>43693.434027777781</c:v>
                </c:pt>
                <c:pt idx="999">
                  <c:v>43693.4375</c:v>
                </c:pt>
                <c:pt idx="1000">
                  <c:v>43693.440972222219</c:v>
                </c:pt>
                <c:pt idx="1001">
                  <c:v>43693.444444444445</c:v>
                </c:pt>
                <c:pt idx="1002">
                  <c:v>43693.447916666664</c:v>
                </c:pt>
                <c:pt idx="1003">
                  <c:v>43693.451388888891</c:v>
                </c:pt>
                <c:pt idx="1004">
                  <c:v>43693.454861111109</c:v>
                </c:pt>
                <c:pt idx="1005">
                  <c:v>43693.458333333336</c:v>
                </c:pt>
                <c:pt idx="1006">
                  <c:v>43693.461805555555</c:v>
                </c:pt>
                <c:pt idx="1007">
                  <c:v>43693.465277777781</c:v>
                </c:pt>
                <c:pt idx="1008">
                  <c:v>43693.46875</c:v>
                </c:pt>
                <c:pt idx="1009">
                  <c:v>43693.472222222219</c:v>
                </c:pt>
                <c:pt idx="1010">
                  <c:v>43693.475694444445</c:v>
                </c:pt>
                <c:pt idx="1011">
                  <c:v>43693.479166666664</c:v>
                </c:pt>
                <c:pt idx="1012">
                  <c:v>43693.482638888891</c:v>
                </c:pt>
                <c:pt idx="1013">
                  <c:v>43693.486111111109</c:v>
                </c:pt>
                <c:pt idx="1014">
                  <c:v>43693.489583333336</c:v>
                </c:pt>
                <c:pt idx="1015">
                  <c:v>43693.493055555555</c:v>
                </c:pt>
                <c:pt idx="1016">
                  <c:v>43693.496527777781</c:v>
                </c:pt>
                <c:pt idx="1017">
                  <c:v>43693.5</c:v>
                </c:pt>
                <c:pt idx="1018">
                  <c:v>43693.503472222219</c:v>
                </c:pt>
                <c:pt idx="1019">
                  <c:v>43693.506944444445</c:v>
                </c:pt>
                <c:pt idx="1020">
                  <c:v>43693.510416666664</c:v>
                </c:pt>
                <c:pt idx="1021">
                  <c:v>43693.513888888891</c:v>
                </c:pt>
                <c:pt idx="1022">
                  <c:v>43693.517361111109</c:v>
                </c:pt>
                <c:pt idx="1023">
                  <c:v>43693.520833333336</c:v>
                </c:pt>
                <c:pt idx="1024">
                  <c:v>43693.524305555555</c:v>
                </c:pt>
                <c:pt idx="1025">
                  <c:v>43693.527777777781</c:v>
                </c:pt>
                <c:pt idx="1026">
                  <c:v>43693.53125</c:v>
                </c:pt>
                <c:pt idx="1027">
                  <c:v>43693.534722222219</c:v>
                </c:pt>
                <c:pt idx="1028">
                  <c:v>43693.538194444445</c:v>
                </c:pt>
                <c:pt idx="1029">
                  <c:v>43693.541666666664</c:v>
                </c:pt>
                <c:pt idx="1030">
                  <c:v>43693.545138888891</c:v>
                </c:pt>
                <c:pt idx="1031">
                  <c:v>43693.548611111109</c:v>
                </c:pt>
                <c:pt idx="1032">
                  <c:v>43693.552083333336</c:v>
                </c:pt>
                <c:pt idx="1033">
                  <c:v>43693.555555555555</c:v>
                </c:pt>
                <c:pt idx="1034">
                  <c:v>43693.559027777781</c:v>
                </c:pt>
                <c:pt idx="1035">
                  <c:v>43693.5625</c:v>
                </c:pt>
                <c:pt idx="1036">
                  <c:v>43693.565972222219</c:v>
                </c:pt>
                <c:pt idx="1037">
                  <c:v>43693.569444444445</c:v>
                </c:pt>
                <c:pt idx="1038">
                  <c:v>43693.572916666664</c:v>
                </c:pt>
                <c:pt idx="1039">
                  <c:v>43693.576388888891</c:v>
                </c:pt>
                <c:pt idx="1040">
                  <c:v>43693.579861111109</c:v>
                </c:pt>
                <c:pt idx="1041">
                  <c:v>43693.583333333336</c:v>
                </c:pt>
                <c:pt idx="1042">
                  <c:v>43693.586805555555</c:v>
                </c:pt>
                <c:pt idx="1043">
                  <c:v>43693.590277777781</c:v>
                </c:pt>
                <c:pt idx="1044">
                  <c:v>43693.59375</c:v>
                </c:pt>
                <c:pt idx="1045">
                  <c:v>43693.597222222219</c:v>
                </c:pt>
                <c:pt idx="1046">
                  <c:v>43693.600694444445</c:v>
                </c:pt>
                <c:pt idx="1047">
                  <c:v>43693.604166666664</c:v>
                </c:pt>
                <c:pt idx="1048">
                  <c:v>43693.607638888891</c:v>
                </c:pt>
                <c:pt idx="1049">
                  <c:v>43693.611111111109</c:v>
                </c:pt>
                <c:pt idx="1050">
                  <c:v>43693.614583333336</c:v>
                </c:pt>
                <c:pt idx="1051">
                  <c:v>43693.618055555555</c:v>
                </c:pt>
                <c:pt idx="1052">
                  <c:v>43693.621527777781</c:v>
                </c:pt>
                <c:pt idx="1053">
                  <c:v>43693.625</c:v>
                </c:pt>
                <c:pt idx="1054">
                  <c:v>43693.628472222219</c:v>
                </c:pt>
                <c:pt idx="1055">
                  <c:v>43693.631944444445</c:v>
                </c:pt>
                <c:pt idx="1056">
                  <c:v>43693.635416666664</c:v>
                </c:pt>
                <c:pt idx="1057">
                  <c:v>43693.638888888891</c:v>
                </c:pt>
                <c:pt idx="1058">
                  <c:v>43693.642361111109</c:v>
                </c:pt>
                <c:pt idx="1059">
                  <c:v>43693.645833333336</c:v>
                </c:pt>
                <c:pt idx="1060">
                  <c:v>43693.649305555555</c:v>
                </c:pt>
                <c:pt idx="1061">
                  <c:v>43693.652777777781</c:v>
                </c:pt>
                <c:pt idx="1062">
                  <c:v>43693.65625</c:v>
                </c:pt>
                <c:pt idx="1063">
                  <c:v>43693.659722222219</c:v>
                </c:pt>
                <c:pt idx="1064">
                  <c:v>43693.663194444445</c:v>
                </c:pt>
                <c:pt idx="1065">
                  <c:v>43693.666666666664</c:v>
                </c:pt>
                <c:pt idx="1066">
                  <c:v>43693.670138888891</c:v>
                </c:pt>
                <c:pt idx="1067">
                  <c:v>43693.673611111109</c:v>
                </c:pt>
                <c:pt idx="1068">
                  <c:v>43693.677083333336</c:v>
                </c:pt>
                <c:pt idx="1069">
                  <c:v>43693.680555555555</c:v>
                </c:pt>
                <c:pt idx="1070">
                  <c:v>43693.684027777781</c:v>
                </c:pt>
                <c:pt idx="1071">
                  <c:v>43693.6875</c:v>
                </c:pt>
                <c:pt idx="1072">
                  <c:v>43693.690972222219</c:v>
                </c:pt>
                <c:pt idx="1073">
                  <c:v>43693.694444444445</c:v>
                </c:pt>
                <c:pt idx="1074">
                  <c:v>43693.697916666664</c:v>
                </c:pt>
                <c:pt idx="1075">
                  <c:v>43693.701388888891</c:v>
                </c:pt>
                <c:pt idx="1076">
                  <c:v>43693.704861111109</c:v>
                </c:pt>
                <c:pt idx="1077">
                  <c:v>43693.708333333336</c:v>
                </c:pt>
                <c:pt idx="1078">
                  <c:v>43693.711805555555</c:v>
                </c:pt>
                <c:pt idx="1079">
                  <c:v>43693.715277777781</c:v>
                </c:pt>
                <c:pt idx="1080">
                  <c:v>43693.71875</c:v>
                </c:pt>
                <c:pt idx="1081">
                  <c:v>43693.722222222219</c:v>
                </c:pt>
                <c:pt idx="1082">
                  <c:v>43693.725694444445</c:v>
                </c:pt>
                <c:pt idx="1083">
                  <c:v>43693.729166666664</c:v>
                </c:pt>
                <c:pt idx="1084">
                  <c:v>43693.732638888891</c:v>
                </c:pt>
                <c:pt idx="1085">
                  <c:v>43693.736111111109</c:v>
                </c:pt>
                <c:pt idx="1086">
                  <c:v>43693.739583333336</c:v>
                </c:pt>
                <c:pt idx="1087">
                  <c:v>43693.743055555555</c:v>
                </c:pt>
                <c:pt idx="1088">
                  <c:v>43693.746527777781</c:v>
                </c:pt>
                <c:pt idx="1089">
                  <c:v>43693.75</c:v>
                </c:pt>
                <c:pt idx="1090">
                  <c:v>43693.753472222219</c:v>
                </c:pt>
                <c:pt idx="1091">
                  <c:v>43693.756944444445</c:v>
                </c:pt>
                <c:pt idx="1092">
                  <c:v>43693.760416666664</c:v>
                </c:pt>
                <c:pt idx="1093">
                  <c:v>43693.763888888891</c:v>
                </c:pt>
                <c:pt idx="1094">
                  <c:v>43693.767361111109</c:v>
                </c:pt>
                <c:pt idx="1095">
                  <c:v>43693.770833333336</c:v>
                </c:pt>
                <c:pt idx="1096">
                  <c:v>43693.774305555555</c:v>
                </c:pt>
                <c:pt idx="1097">
                  <c:v>43693.777777777781</c:v>
                </c:pt>
                <c:pt idx="1098">
                  <c:v>43693.78125</c:v>
                </c:pt>
                <c:pt idx="1099">
                  <c:v>43693.784722222219</c:v>
                </c:pt>
                <c:pt idx="1100">
                  <c:v>43693.788194444445</c:v>
                </c:pt>
                <c:pt idx="1101">
                  <c:v>43693.791666666664</c:v>
                </c:pt>
                <c:pt idx="1102">
                  <c:v>43693.795138888891</c:v>
                </c:pt>
                <c:pt idx="1103">
                  <c:v>43693.798611111109</c:v>
                </c:pt>
                <c:pt idx="1104">
                  <c:v>43693.802083333336</c:v>
                </c:pt>
                <c:pt idx="1105">
                  <c:v>43693.805555555555</c:v>
                </c:pt>
                <c:pt idx="1106">
                  <c:v>43693.809027777781</c:v>
                </c:pt>
                <c:pt idx="1107">
                  <c:v>43693.8125</c:v>
                </c:pt>
                <c:pt idx="1108">
                  <c:v>43693.815972222219</c:v>
                </c:pt>
                <c:pt idx="1109">
                  <c:v>43693.819444444445</c:v>
                </c:pt>
                <c:pt idx="1110">
                  <c:v>43693.822916666664</c:v>
                </c:pt>
                <c:pt idx="1111">
                  <c:v>43693.826388888891</c:v>
                </c:pt>
                <c:pt idx="1112">
                  <c:v>43693.829861111109</c:v>
                </c:pt>
                <c:pt idx="1113">
                  <c:v>43693.833333333336</c:v>
                </c:pt>
                <c:pt idx="1114">
                  <c:v>43693.836805555555</c:v>
                </c:pt>
                <c:pt idx="1115">
                  <c:v>43693.840277777781</c:v>
                </c:pt>
                <c:pt idx="1116">
                  <c:v>43693.84097222222</c:v>
                </c:pt>
                <c:pt idx="1117">
                  <c:v>43693.84375</c:v>
                </c:pt>
                <c:pt idx="1118">
                  <c:v>43693.847222222219</c:v>
                </c:pt>
                <c:pt idx="1119">
                  <c:v>43693.850694444445</c:v>
                </c:pt>
                <c:pt idx="1120">
                  <c:v>43693.854166666664</c:v>
                </c:pt>
                <c:pt idx="1121">
                  <c:v>43693.857638888891</c:v>
                </c:pt>
                <c:pt idx="1122">
                  <c:v>43693.861111111109</c:v>
                </c:pt>
                <c:pt idx="1123">
                  <c:v>43693.864583333336</c:v>
                </c:pt>
                <c:pt idx="1124">
                  <c:v>43693.868055555555</c:v>
                </c:pt>
                <c:pt idx="1125">
                  <c:v>43693.871527777781</c:v>
                </c:pt>
                <c:pt idx="1126">
                  <c:v>43693.875</c:v>
                </c:pt>
                <c:pt idx="1127">
                  <c:v>43693.878472222219</c:v>
                </c:pt>
                <c:pt idx="1128">
                  <c:v>43693.881944444445</c:v>
                </c:pt>
                <c:pt idx="1129">
                  <c:v>43693.885416666664</c:v>
                </c:pt>
                <c:pt idx="1130">
                  <c:v>43693.888888888891</c:v>
                </c:pt>
                <c:pt idx="1131">
                  <c:v>43693.892361111109</c:v>
                </c:pt>
                <c:pt idx="1132">
                  <c:v>43693.895833333336</c:v>
                </c:pt>
                <c:pt idx="1133">
                  <c:v>43693.899305555555</c:v>
                </c:pt>
                <c:pt idx="1134">
                  <c:v>43693.902777777781</c:v>
                </c:pt>
                <c:pt idx="1135">
                  <c:v>43693.90625</c:v>
                </c:pt>
                <c:pt idx="1136">
                  <c:v>43693.909722222219</c:v>
                </c:pt>
                <c:pt idx="1137">
                  <c:v>43693.913194444445</c:v>
                </c:pt>
                <c:pt idx="1138">
                  <c:v>43693.916666666664</c:v>
                </c:pt>
                <c:pt idx="1139">
                  <c:v>43693.920138888891</c:v>
                </c:pt>
                <c:pt idx="1140">
                  <c:v>43693.923611111109</c:v>
                </c:pt>
                <c:pt idx="1141">
                  <c:v>43693.927083333336</c:v>
                </c:pt>
                <c:pt idx="1142">
                  <c:v>43693.930555555555</c:v>
                </c:pt>
                <c:pt idx="1143">
                  <c:v>43693.934027777781</c:v>
                </c:pt>
                <c:pt idx="1144">
                  <c:v>43693.9375</c:v>
                </c:pt>
                <c:pt idx="1145">
                  <c:v>43693.940972222219</c:v>
                </c:pt>
                <c:pt idx="1146">
                  <c:v>43693.944444444445</c:v>
                </c:pt>
                <c:pt idx="1147">
                  <c:v>43693.947916666664</c:v>
                </c:pt>
                <c:pt idx="1148">
                  <c:v>43693.951388888891</c:v>
                </c:pt>
                <c:pt idx="1149">
                  <c:v>43693.954861111109</c:v>
                </c:pt>
                <c:pt idx="1150">
                  <c:v>43693.958333333336</c:v>
                </c:pt>
                <c:pt idx="1151">
                  <c:v>43693.961805555555</c:v>
                </c:pt>
                <c:pt idx="1152">
                  <c:v>43693.965277777781</c:v>
                </c:pt>
                <c:pt idx="1153">
                  <c:v>43693.96875</c:v>
                </c:pt>
                <c:pt idx="1154">
                  <c:v>43693.972222222219</c:v>
                </c:pt>
                <c:pt idx="1155">
                  <c:v>43693.975694444445</c:v>
                </c:pt>
                <c:pt idx="1156">
                  <c:v>43693.979166666664</c:v>
                </c:pt>
                <c:pt idx="1157">
                  <c:v>43693.982638888891</c:v>
                </c:pt>
                <c:pt idx="1158">
                  <c:v>43693.986111111109</c:v>
                </c:pt>
                <c:pt idx="1159">
                  <c:v>43693.989583333336</c:v>
                </c:pt>
                <c:pt idx="1160">
                  <c:v>43693.993055555555</c:v>
                </c:pt>
                <c:pt idx="1161">
                  <c:v>43693.996527777781</c:v>
                </c:pt>
              </c:numCache>
            </c:numRef>
          </c:xVal>
          <c:yVal>
            <c:numRef>
              <c:f>'Base Graphs'!$J$2:$J$1163</c:f>
              <c:numCache>
                <c:formatCode>General</c:formatCode>
                <c:ptCount val="11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53.762130737304702</c:v>
                </c:pt>
                <c:pt idx="186">
                  <c:v>239.14863586425801</c:v>
                </c:pt>
                <c:pt idx="187">
                  <c:v>411.04910278320301</c:v>
                </c:pt>
                <c:pt idx="188">
                  <c:v>549.93066406250011</c:v>
                </c:pt>
                <c:pt idx="189">
                  <c:v>688.81207275390602</c:v>
                </c:pt>
                <c:pt idx="190">
                  <c:v>828.15625</c:v>
                </c:pt>
                <c:pt idx="191">
                  <c:v>926.29986572265602</c:v>
                </c:pt>
                <c:pt idx="192">
                  <c:v>926.29986572265602</c:v>
                </c:pt>
                <c:pt idx="193">
                  <c:v>807.498291015625</c:v>
                </c:pt>
                <c:pt idx="194">
                  <c:v>806.73120117187511</c:v>
                </c:pt>
                <c:pt idx="195">
                  <c:v>805.97253417968807</c:v>
                </c:pt>
                <c:pt idx="196">
                  <c:v>804.51794433593807</c:v>
                </c:pt>
                <c:pt idx="197">
                  <c:v>797.78259277343705</c:v>
                </c:pt>
                <c:pt idx="198">
                  <c:v>791.04840087890602</c:v>
                </c:pt>
                <c:pt idx="199">
                  <c:v>784.31365966796909</c:v>
                </c:pt>
                <c:pt idx="200">
                  <c:v>777.55584716796909</c:v>
                </c:pt>
                <c:pt idx="201">
                  <c:v>770.84368896484409</c:v>
                </c:pt>
                <c:pt idx="202">
                  <c:v>764.10919189453102</c:v>
                </c:pt>
                <c:pt idx="203">
                  <c:v>757.37341308593705</c:v>
                </c:pt>
                <c:pt idx="204">
                  <c:v>750.63854980468705</c:v>
                </c:pt>
                <c:pt idx="205">
                  <c:v>743.90411376953114</c:v>
                </c:pt>
                <c:pt idx="206">
                  <c:v>737.16876220703102</c:v>
                </c:pt>
                <c:pt idx="207">
                  <c:v>730.43395996093795</c:v>
                </c:pt>
                <c:pt idx="208">
                  <c:v>723.69927978515602</c:v>
                </c:pt>
                <c:pt idx="209">
                  <c:v>716.96429443359398</c:v>
                </c:pt>
                <c:pt idx="210">
                  <c:v>710.2294921875</c:v>
                </c:pt>
                <c:pt idx="211">
                  <c:v>703.49426269531295</c:v>
                </c:pt>
                <c:pt idx="212">
                  <c:v>696.75939941406205</c:v>
                </c:pt>
                <c:pt idx="213">
                  <c:v>690.025390625</c:v>
                </c:pt>
                <c:pt idx="214">
                  <c:v>683.28955078125011</c:v>
                </c:pt>
                <c:pt idx="215">
                  <c:v>676.55499267578114</c:v>
                </c:pt>
                <c:pt idx="216">
                  <c:v>669.79754638671898</c:v>
                </c:pt>
                <c:pt idx="217">
                  <c:v>663.08612060546898</c:v>
                </c:pt>
                <c:pt idx="218">
                  <c:v>656.34985351562511</c:v>
                </c:pt>
                <c:pt idx="219">
                  <c:v>649.61505126953102</c:v>
                </c:pt>
                <c:pt idx="220">
                  <c:v>642.88043212890602</c:v>
                </c:pt>
                <c:pt idx="221">
                  <c:v>636.14465332031307</c:v>
                </c:pt>
                <c:pt idx="222">
                  <c:v>629.41052246093705</c:v>
                </c:pt>
                <c:pt idx="223">
                  <c:v>622.67517089843807</c:v>
                </c:pt>
                <c:pt idx="224">
                  <c:v>615.94097900390602</c:v>
                </c:pt>
                <c:pt idx="225">
                  <c:v>609.20568847656295</c:v>
                </c:pt>
                <c:pt idx="226">
                  <c:v>602.470703125</c:v>
                </c:pt>
                <c:pt idx="227">
                  <c:v>595.73565673828102</c:v>
                </c:pt>
                <c:pt idx="228">
                  <c:v>589.0009765625</c:v>
                </c:pt>
                <c:pt idx="229">
                  <c:v>582.26574707031205</c:v>
                </c:pt>
                <c:pt idx="230">
                  <c:v>575.53082275390602</c:v>
                </c:pt>
                <c:pt idx="231">
                  <c:v>568.79608154296909</c:v>
                </c:pt>
                <c:pt idx="232">
                  <c:v>562.06152343750011</c:v>
                </c:pt>
                <c:pt idx="233">
                  <c:v>555.32598876953102</c:v>
                </c:pt>
                <c:pt idx="234">
                  <c:v>548.591552734375</c:v>
                </c:pt>
                <c:pt idx="235">
                  <c:v>541.85662841796909</c:v>
                </c:pt>
                <c:pt idx="236">
                  <c:v>535.121337890625</c:v>
                </c:pt>
                <c:pt idx="237">
                  <c:v>528.38684082031295</c:v>
                </c:pt>
                <c:pt idx="238">
                  <c:v>521.65179443359398</c:v>
                </c:pt>
                <c:pt idx="239">
                  <c:v>514.91650390625</c:v>
                </c:pt>
                <c:pt idx="240">
                  <c:v>508.15969848632801</c:v>
                </c:pt>
                <c:pt idx="241">
                  <c:v>501.42462158203102</c:v>
                </c:pt>
                <c:pt idx="242">
                  <c:v>494.71194458007801</c:v>
                </c:pt>
                <c:pt idx="243">
                  <c:v>487.97732543945301</c:v>
                </c:pt>
                <c:pt idx="244">
                  <c:v>481.24197387695307</c:v>
                </c:pt>
                <c:pt idx="245">
                  <c:v>474.50732421875006</c:v>
                </c:pt>
                <c:pt idx="246">
                  <c:v>467.77206420898403</c:v>
                </c:pt>
                <c:pt idx="247">
                  <c:v>461.037353515625</c:v>
                </c:pt>
                <c:pt idx="248">
                  <c:v>454.30252075195301</c:v>
                </c:pt>
                <c:pt idx="249">
                  <c:v>447.567626953125</c:v>
                </c:pt>
                <c:pt idx="250">
                  <c:v>440.83282470703102</c:v>
                </c:pt>
                <c:pt idx="251">
                  <c:v>434.09753417968801</c:v>
                </c:pt>
                <c:pt idx="252">
                  <c:v>427.363037109375</c:v>
                </c:pt>
                <c:pt idx="253">
                  <c:v>420.62808227539102</c:v>
                </c:pt>
                <c:pt idx="254">
                  <c:v>413.89306640625006</c:v>
                </c:pt>
                <c:pt idx="255">
                  <c:v>407.15768432617199</c:v>
                </c:pt>
                <c:pt idx="256">
                  <c:v>400.42349243164102</c:v>
                </c:pt>
                <c:pt idx="257">
                  <c:v>393.66604614257801</c:v>
                </c:pt>
                <c:pt idx="258">
                  <c:v>386.953369140625</c:v>
                </c:pt>
                <c:pt idx="259">
                  <c:v>380.21838378906301</c:v>
                </c:pt>
                <c:pt idx="260">
                  <c:v>373.48352050781301</c:v>
                </c:pt>
                <c:pt idx="261">
                  <c:v>366.74844360351602</c:v>
                </c:pt>
                <c:pt idx="262">
                  <c:v>360.01351928710903</c:v>
                </c:pt>
                <c:pt idx="263">
                  <c:v>353.27886962890597</c:v>
                </c:pt>
                <c:pt idx="264">
                  <c:v>346.54367065429705</c:v>
                </c:pt>
                <c:pt idx="265">
                  <c:v>339.78656005859398</c:v>
                </c:pt>
                <c:pt idx="266">
                  <c:v>333.07366943359398</c:v>
                </c:pt>
                <c:pt idx="267">
                  <c:v>326.33935546875006</c:v>
                </c:pt>
                <c:pt idx="268">
                  <c:v>319.60433959960903</c:v>
                </c:pt>
                <c:pt idx="269">
                  <c:v>312.86975097656301</c:v>
                </c:pt>
                <c:pt idx="270">
                  <c:v>306.13446044921903</c:v>
                </c:pt>
                <c:pt idx="271">
                  <c:v>299.39920043945301</c:v>
                </c:pt>
                <c:pt idx="272">
                  <c:v>292.66424560546898</c:v>
                </c:pt>
                <c:pt idx="273">
                  <c:v>285.92956542968801</c:v>
                </c:pt>
                <c:pt idx="274">
                  <c:v>279.19467163085903</c:v>
                </c:pt>
                <c:pt idx="275">
                  <c:v>272.45959472656301</c:v>
                </c:pt>
                <c:pt idx="276">
                  <c:v>265.72476196289097</c:v>
                </c:pt>
                <c:pt idx="277">
                  <c:v>258.98999023437506</c:v>
                </c:pt>
                <c:pt idx="278">
                  <c:v>252.25517272949199</c:v>
                </c:pt>
                <c:pt idx="279">
                  <c:v>245.52027893066401</c:v>
                </c:pt>
                <c:pt idx="280">
                  <c:v>238.78509521484403</c:v>
                </c:pt>
                <c:pt idx="281">
                  <c:v>232.05024719238301</c:v>
                </c:pt>
                <c:pt idx="282">
                  <c:v>225.31546020507801</c:v>
                </c:pt>
                <c:pt idx="283">
                  <c:v>218.58042907714801</c:v>
                </c:pt>
                <c:pt idx="284">
                  <c:v>211.84556579589801</c:v>
                </c:pt>
                <c:pt idx="285">
                  <c:v>205.11053466796901</c:v>
                </c:pt>
                <c:pt idx="286">
                  <c:v>198.37557983398401</c:v>
                </c:pt>
                <c:pt idx="287">
                  <c:v>191.64077758789102</c:v>
                </c:pt>
                <c:pt idx="288">
                  <c:v>184.90596008300801</c:v>
                </c:pt>
                <c:pt idx="289">
                  <c:v>178.17089843750003</c:v>
                </c:pt>
                <c:pt idx="290">
                  <c:v>171.32362365722699</c:v>
                </c:pt>
                <c:pt idx="291">
                  <c:v>164.70111083984401</c:v>
                </c:pt>
                <c:pt idx="292">
                  <c:v>157.96617126464801</c:v>
                </c:pt>
                <c:pt idx="293">
                  <c:v>151.23132324218801</c:v>
                </c:pt>
                <c:pt idx="294">
                  <c:v>144.49644470214798</c:v>
                </c:pt>
                <c:pt idx="295">
                  <c:v>137.76156616210901</c:v>
                </c:pt>
                <c:pt idx="296">
                  <c:v>131.02648925781298</c:v>
                </c:pt>
                <c:pt idx="297">
                  <c:v>124.291641235352</c:v>
                </c:pt>
                <c:pt idx="298">
                  <c:v>117.556602478027</c:v>
                </c:pt>
                <c:pt idx="299">
                  <c:v>110.821746826172</c:v>
                </c:pt>
                <c:pt idx="300">
                  <c:v>104.08685302734401</c:v>
                </c:pt>
                <c:pt idx="301">
                  <c:v>97.352027893066392</c:v>
                </c:pt>
                <c:pt idx="302">
                  <c:v>90.616966247558594</c:v>
                </c:pt>
                <c:pt idx="303">
                  <c:v>83.882057189941406</c:v>
                </c:pt>
                <c:pt idx="304">
                  <c:v>77.147232055664105</c:v>
                </c:pt>
                <c:pt idx="305">
                  <c:v>70.412300109863295</c:v>
                </c:pt>
                <c:pt idx="306">
                  <c:v>63.677383422851598</c:v>
                </c:pt>
                <c:pt idx="307">
                  <c:v>56.942436218261697</c:v>
                </c:pt>
                <c:pt idx="308">
                  <c:v>50.207584381103494</c:v>
                </c:pt>
                <c:pt idx="309">
                  <c:v>43.472640991210895</c:v>
                </c:pt>
                <c:pt idx="310">
                  <c:v>36.737659454345703</c:v>
                </c:pt>
                <c:pt idx="311">
                  <c:v>30.0027770996094</c:v>
                </c:pt>
                <c:pt idx="312">
                  <c:v>23.267869949340799</c:v>
                </c:pt>
                <c:pt idx="313">
                  <c:v>17.124605178833001</c:v>
                </c:pt>
                <c:pt idx="314">
                  <c:v>11.164755821228001</c:v>
                </c:pt>
                <c:pt idx="315">
                  <c:v>5.2049226760864302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102.7724609375</c:v>
                </c:pt>
                <c:pt idx="765">
                  <c:v>242.11705017089801</c:v>
                </c:pt>
                <c:pt idx="766">
                  <c:v>380.53576660156301</c:v>
                </c:pt>
                <c:pt idx="767">
                  <c:v>456.45816040039102</c:v>
                </c:pt>
                <c:pt idx="768">
                  <c:v>519.41748046875</c:v>
                </c:pt>
                <c:pt idx="769">
                  <c:v>658.29895019531205</c:v>
                </c:pt>
                <c:pt idx="770">
                  <c:v>797.18060302734398</c:v>
                </c:pt>
                <c:pt idx="771">
                  <c:v>833.28973388671909</c:v>
                </c:pt>
                <c:pt idx="772">
                  <c:v>833.28973388671909</c:v>
                </c:pt>
                <c:pt idx="773">
                  <c:v>833.28973388671909</c:v>
                </c:pt>
                <c:pt idx="774">
                  <c:v>715.07989501953102</c:v>
                </c:pt>
                <c:pt idx="775">
                  <c:v>715.09271240234409</c:v>
                </c:pt>
                <c:pt idx="776">
                  <c:v>715.109375</c:v>
                </c:pt>
                <c:pt idx="777">
                  <c:v>715.12603759765614</c:v>
                </c:pt>
                <c:pt idx="778">
                  <c:v>715.14270019531205</c:v>
                </c:pt>
                <c:pt idx="779">
                  <c:v>715.14422607421909</c:v>
                </c:pt>
                <c:pt idx="780">
                  <c:v>715.159423828125</c:v>
                </c:pt>
                <c:pt idx="781">
                  <c:v>715.176025390625</c:v>
                </c:pt>
                <c:pt idx="782">
                  <c:v>715.17993164062511</c:v>
                </c:pt>
                <c:pt idx="783">
                  <c:v>715.17993164062511</c:v>
                </c:pt>
                <c:pt idx="784">
                  <c:v>715.17993164062511</c:v>
                </c:pt>
                <c:pt idx="785">
                  <c:v>715.17993164062511</c:v>
                </c:pt>
                <c:pt idx="786">
                  <c:v>715.17993164062511</c:v>
                </c:pt>
                <c:pt idx="787">
                  <c:v>715.17993164062511</c:v>
                </c:pt>
                <c:pt idx="788">
                  <c:v>714.38562011718807</c:v>
                </c:pt>
                <c:pt idx="789">
                  <c:v>708.42547607421909</c:v>
                </c:pt>
                <c:pt idx="790">
                  <c:v>702.46563720703102</c:v>
                </c:pt>
                <c:pt idx="791">
                  <c:v>696.50531005859398</c:v>
                </c:pt>
                <c:pt idx="792">
                  <c:v>690.54656982421909</c:v>
                </c:pt>
                <c:pt idx="793">
                  <c:v>684.58642578125</c:v>
                </c:pt>
                <c:pt idx="794">
                  <c:v>678.62677001953102</c:v>
                </c:pt>
                <c:pt idx="795">
                  <c:v>672.666259765625</c:v>
                </c:pt>
                <c:pt idx="796">
                  <c:v>666.70648193359398</c:v>
                </c:pt>
                <c:pt idx="797">
                  <c:v>660.74694824218693</c:v>
                </c:pt>
                <c:pt idx="798">
                  <c:v>654.78594970703114</c:v>
                </c:pt>
                <c:pt idx="799">
                  <c:v>648.82745361328102</c:v>
                </c:pt>
                <c:pt idx="800">
                  <c:v>642.866943359375</c:v>
                </c:pt>
                <c:pt idx="801">
                  <c:v>636.90759277343807</c:v>
                </c:pt>
                <c:pt idx="802">
                  <c:v>630.947265625</c:v>
                </c:pt>
                <c:pt idx="803">
                  <c:v>624.988037109375</c:v>
                </c:pt>
                <c:pt idx="804">
                  <c:v>619.028564453125</c:v>
                </c:pt>
                <c:pt idx="805">
                  <c:v>613.06787109375</c:v>
                </c:pt>
                <c:pt idx="806">
                  <c:v>607.10809326171909</c:v>
                </c:pt>
                <c:pt idx="807">
                  <c:v>601.14813232421898</c:v>
                </c:pt>
                <c:pt idx="808">
                  <c:v>595.189208984375</c:v>
                </c:pt>
                <c:pt idx="809">
                  <c:v>589.22888183593693</c:v>
                </c:pt>
                <c:pt idx="810">
                  <c:v>583.26879882812511</c:v>
                </c:pt>
                <c:pt idx="811">
                  <c:v>577.28961181640602</c:v>
                </c:pt>
                <c:pt idx="812">
                  <c:v>571.34942626953102</c:v>
                </c:pt>
                <c:pt idx="813">
                  <c:v>565.38916015625</c:v>
                </c:pt>
                <c:pt idx="814">
                  <c:v>559.42962646484409</c:v>
                </c:pt>
                <c:pt idx="815">
                  <c:v>553.47033691406307</c:v>
                </c:pt>
                <c:pt idx="816">
                  <c:v>547.51007080078102</c:v>
                </c:pt>
                <c:pt idx="817">
                  <c:v>541.55023193359398</c:v>
                </c:pt>
                <c:pt idx="818">
                  <c:v>535.59088134765602</c:v>
                </c:pt>
                <c:pt idx="819">
                  <c:v>529.63092041015602</c:v>
                </c:pt>
                <c:pt idx="820">
                  <c:v>523.67059326171909</c:v>
                </c:pt>
                <c:pt idx="821">
                  <c:v>517.71032714843807</c:v>
                </c:pt>
                <c:pt idx="822">
                  <c:v>511.75088500976602</c:v>
                </c:pt>
                <c:pt idx="823">
                  <c:v>505.79095458984403</c:v>
                </c:pt>
                <c:pt idx="824">
                  <c:v>499.83093261718807</c:v>
                </c:pt>
                <c:pt idx="825">
                  <c:v>493.87167358398398</c:v>
                </c:pt>
                <c:pt idx="826">
                  <c:v>487.911865234375</c:v>
                </c:pt>
                <c:pt idx="827">
                  <c:v>481.95178222656199</c:v>
                </c:pt>
                <c:pt idx="828">
                  <c:v>475.99221801757801</c:v>
                </c:pt>
                <c:pt idx="829">
                  <c:v>470.03237915039102</c:v>
                </c:pt>
                <c:pt idx="830">
                  <c:v>464.07235717773403</c:v>
                </c:pt>
                <c:pt idx="831">
                  <c:v>458.11282348632807</c:v>
                </c:pt>
                <c:pt idx="832">
                  <c:v>452.15264892578102</c:v>
                </c:pt>
                <c:pt idx="833">
                  <c:v>446.19296264648403</c:v>
                </c:pt>
                <c:pt idx="834">
                  <c:v>440.23297119140602</c:v>
                </c:pt>
                <c:pt idx="835">
                  <c:v>434.27282714843705</c:v>
                </c:pt>
                <c:pt idx="836">
                  <c:v>428.31338500976602</c:v>
                </c:pt>
                <c:pt idx="837">
                  <c:v>422.35345458984403</c:v>
                </c:pt>
                <c:pt idx="838">
                  <c:v>416.39385986328102</c:v>
                </c:pt>
                <c:pt idx="839">
                  <c:v>410.43402099609403</c:v>
                </c:pt>
                <c:pt idx="840">
                  <c:v>404.47372436523403</c:v>
                </c:pt>
                <c:pt idx="841">
                  <c:v>398.51428222656301</c:v>
                </c:pt>
                <c:pt idx="842">
                  <c:v>392.55438232421903</c:v>
                </c:pt>
                <c:pt idx="843">
                  <c:v>386.59457397460903</c:v>
                </c:pt>
                <c:pt idx="844">
                  <c:v>380.63488769531307</c:v>
                </c:pt>
                <c:pt idx="845">
                  <c:v>374.67474365234403</c:v>
                </c:pt>
                <c:pt idx="846">
                  <c:v>368.71478271484398</c:v>
                </c:pt>
                <c:pt idx="847">
                  <c:v>362.75521850585898</c:v>
                </c:pt>
                <c:pt idx="848">
                  <c:v>356.79553222656301</c:v>
                </c:pt>
                <c:pt idx="849">
                  <c:v>350.83538818359403</c:v>
                </c:pt>
                <c:pt idx="850">
                  <c:v>344.87542724609403</c:v>
                </c:pt>
                <c:pt idx="851">
                  <c:v>338.916015625</c:v>
                </c:pt>
                <c:pt idx="852">
                  <c:v>332.95611572265597</c:v>
                </c:pt>
                <c:pt idx="853">
                  <c:v>326.99618530273403</c:v>
                </c:pt>
                <c:pt idx="854">
                  <c:v>321.03631591796903</c:v>
                </c:pt>
                <c:pt idx="855">
                  <c:v>315.07638549804699</c:v>
                </c:pt>
                <c:pt idx="856">
                  <c:v>309.11651611328102</c:v>
                </c:pt>
                <c:pt idx="857">
                  <c:v>303.15695190429699</c:v>
                </c:pt>
                <c:pt idx="858">
                  <c:v>297.19720458984403</c:v>
                </c:pt>
                <c:pt idx="859">
                  <c:v>291.23736572265602</c:v>
                </c:pt>
                <c:pt idx="860">
                  <c:v>285.27737426757801</c:v>
                </c:pt>
                <c:pt idx="861">
                  <c:v>279.31744384765602</c:v>
                </c:pt>
                <c:pt idx="862">
                  <c:v>273.35781860351602</c:v>
                </c:pt>
                <c:pt idx="863">
                  <c:v>267.39782714843801</c:v>
                </c:pt>
                <c:pt idx="864">
                  <c:v>261.43817138671903</c:v>
                </c:pt>
                <c:pt idx="865">
                  <c:v>255.47817993164102</c:v>
                </c:pt>
                <c:pt idx="866">
                  <c:v>249.51832580566401</c:v>
                </c:pt>
                <c:pt idx="867">
                  <c:v>243.558517456055</c:v>
                </c:pt>
                <c:pt idx="868">
                  <c:v>237.59892272949202</c:v>
                </c:pt>
                <c:pt idx="869">
                  <c:v>231.63885498046901</c:v>
                </c:pt>
                <c:pt idx="870">
                  <c:v>225.67881774902301</c:v>
                </c:pt>
                <c:pt idx="871">
                  <c:v>219.71905517578102</c:v>
                </c:pt>
                <c:pt idx="872">
                  <c:v>213.75947570800801</c:v>
                </c:pt>
                <c:pt idx="873">
                  <c:v>207.79949951</c:v>
                </c:pt>
                <c:pt idx="874">
                  <c:v>201.83978271000001</c:v>
                </c:pt>
                <c:pt idx="875">
                  <c:v>195.88000488</c:v>
                </c:pt>
                <c:pt idx="876">
                  <c:v>189.91996764999999</c:v>
                </c:pt>
                <c:pt idx="877">
                  <c:v>183.96018982000001</c:v>
                </c:pt>
                <c:pt idx="878">
                  <c:v>178.00018310999999</c:v>
                </c:pt>
                <c:pt idx="879">
                  <c:v>172.04060364</c:v>
                </c:pt>
                <c:pt idx="880">
                  <c:v>166.08079529</c:v>
                </c:pt>
                <c:pt idx="881">
                  <c:v>160.12091064000001</c:v>
                </c:pt>
                <c:pt idx="882">
                  <c:v>154.16111755</c:v>
                </c:pt>
                <c:pt idx="883">
                  <c:v>148.20111084000001</c:v>
                </c:pt>
                <c:pt idx="884">
                  <c:v>142.2414856</c:v>
                </c:pt>
                <c:pt idx="885">
                  <c:v>136.28144836000001</c:v>
                </c:pt>
                <c:pt idx="886">
                  <c:v>130.32162475999999</c:v>
                </c:pt>
                <c:pt idx="887">
                  <c:v>124.36185455</c:v>
                </c:pt>
                <c:pt idx="888">
                  <c:v>118.40218353</c:v>
                </c:pt>
                <c:pt idx="889">
                  <c:v>112.44216156</c:v>
                </c:pt>
                <c:pt idx="890">
                  <c:v>106.48235321</c:v>
                </c:pt>
                <c:pt idx="891">
                  <c:v>100.52250671</c:v>
                </c:pt>
                <c:pt idx="892">
                  <c:v>94.562705993999998</c:v>
                </c:pt>
                <c:pt idx="893">
                  <c:v>88.602874756000006</c:v>
                </c:pt>
                <c:pt idx="894">
                  <c:v>82.642997742000006</c:v>
                </c:pt>
                <c:pt idx="895">
                  <c:v>76.683197020999998</c:v>
                </c:pt>
                <c:pt idx="896">
                  <c:v>70.723327636999997</c:v>
                </c:pt>
                <c:pt idx="897">
                  <c:v>64.763534546000002</c:v>
                </c:pt>
                <c:pt idx="898">
                  <c:v>58.803680419999999</c:v>
                </c:pt>
                <c:pt idx="899">
                  <c:v>52.843879700000002</c:v>
                </c:pt>
                <c:pt idx="900">
                  <c:v>46.883975982999999</c:v>
                </c:pt>
                <c:pt idx="901">
                  <c:v>40.924121857000003</c:v>
                </c:pt>
                <c:pt idx="902">
                  <c:v>34.964351653999998</c:v>
                </c:pt>
                <c:pt idx="903">
                  <c:v>29.004522324</c:v>
                </c:pt>
                <c:pt idx="904">
                  <c:v>23.044673920000001</c:v>
                </c:pt>
                <c:pt idx="905">
                  <c:v>17.084863663</c:v>
                </c:pt>
                <c:pt idx="906">
                  <c:v>11.125011444</c:v>
                </c:pt>
                <c:pt idx="907">
                  <c:v>5.1651873588999999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5550320"/>
        <c:axId val="198536184"/>
        <c:extLst>
          <c:ext xmlns:c15="http://schemas.microsoft.com/office/drawing/2012/chart" uri="{02D57815-91ED-43cb-92C2-25804820EDAC}">
            <c15:filteredScatterSeries>
              <c15:ser>
                <c:idx val="4"/>
                <c:order val="2"/>
                <c:tx>
                  <c:strRef>
                    <c:extLst>
                      <c:ext uri="{02D57815-91ED-43cb-92C2-25804820EDAC}">
                        <c15:formulaRef>
                          <c15:sqref>'Base Graphs'!$K$1</c15:sqref>
                        </c15:formulaRef>
                      </c:ext>
                    </c:extLst>
                    <c:strCache>
                      <c:ptCount val="1"/>
                      <c:pt idx="0">
                        <c:v>DC Tie Import</c:v>
                      </c:pt>
                    </c:strCache>
                  </c:strRef>
                </c:tx>
                <c:spPr>
                  <a:ln w="190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'Base Graphs'!$A$2:$A$1163</c15:sqref>
                        </c15:formulaRef>
                      </c:ext>
                    </c:extLst>
                    <c:numCache>
                      <c:formatCode>m/d/yyyy\ h:mm</c:formatCode>
                      <c:ptCount val="1162"/>
                      <c:pt idx="0">
                        <c:v>43690.000219907408</c:v>
                      </c:pt>
                      <c:pt idx="1">
                        <c:v>43690.003622685188</c:v>
                      </c:pt>
                      <c:pt idx="2">
                        <c:v>43690.007083333338</c:v>
                      </c:pt>
                      <c:pt idx="3">
                        <c:v>43690.010555555556</c:v>
                      </c:pt>
                      <c:pt idx="4">
                        <c:v>43690.014027777783</c:v>
                      </c:pt>
                      <c:pt idx="5">
                        <c:v>43690.017500000002</c:v>
                      </c:pt>
                      <c:pt idx="6">
                        <c:v>43690.020983796298</c:v>
                      </c:pt>
                      <c:pt idx="7">
                        <c:v>43690.024444444447</c:v>
                      </c:pt>
                      <c:pt idx="8">
                        <c:v>43690.027939814812</c:v>
                      </c:pt>
                      <c:pt idx="9">
                        <c:v>43690.031400462962</c:v>
                      </c:pt>
                      <c:pt idx="10">
                        <c:v>43690.034872685188</c:v>
                      </c:pt>
                      <c:pt idx="11">
                        <c:v>43690.038344907407</c:v>
                      </c:pt>
                      <c:pt idx="12">
                        <c:v>43690.041863425926</c:v>
                      </c:pt>
                      <c:pt idx="13">
                        <c:v>43690.045300925929</c:v>
                      </c:pt>
                      <c:pt idx="14">
                        <c:v>43690.048750000002</c:v>
                      </c:pt>
                      <c:pt idx="15">
                        <c:v>43690.052222222221</c:v>
                      </c:pt>
                      <c:pt idx="16">
                        <c:v>43690.055706018517</c:v>
                      </c:pt>
                      <c:pt idx="17">
                        <c:v>43690.059178240743</c:v>
                      </c:pt>
                      <c:pt idx="18">
                        <c:v>43690.062638888892</c:v>
                      </c:pt>
                      <c:pt idx="19">
                        <c:v>43690.066122685188</c:v>
                      </c:pt>
                      <c:pt idx="20">
                        <c:v>43690.069583333338</c:v>
                      </c:pt>
                      <c:pt idx="21">
                        <c:v>43690.073055555556</c:v>
                      </c:pt>
                      <c:pt idx="22">
                        <c:v>43690.076516203699</c:v>
                      </c:pt>
                      <c:pt idx="23">
                        <c:v>43690.080000000002</c:v>
                      </c:pt>
                      <c:pt idx="24">
                        <c:v>43690.08353009259</c:v>
                      </c:pt>
                      <c:pt idx="25">
                        <c:v>43690.086956018517</c:v>
                      </c:pt>
                      <c:pt idx="26">
                        <c:v>43690.090405092589</c:v>
                      </c:pt>
                      <c:pt idx="27">
                        <c:v>43690.093888888892</c:v>
                      </c:pt>
                      <c:pt idx="28">
                        <c:v>43690.097361111111</c:v>
                      </c:pt>
                      <c:pt idx="29">
                        <c:v>43690.100821759253</c:v>
                      </c:pt>
                      <c:pt idx="30">
                        <c:v>43690.104305555556</c:v>
                      </c:pt>
                      <c:pt idx="31">
                        <c:v>43690.107789351852</c:v>
                      </c:pt>
                      <c:pt idx="32">
                        <c:v>43690.111238425925</c:v>
                      </c:pt>
                      <c:pt idx="33">
                        <c:v>43690.114722222221</c:v>
                      </c:pt>
                      <c:pt idx="34">
                        <c:v>43690.118206018517</c:v>
                      </c:pt>
                      <c:pt idx="35">
                        <c:v>43690.121689814812</c:v>
                      </c:pt>
                      <c:pt idx="36">
                        <c:v>43690.1252662037</c:v>
                      </c:pt>
                      <c:pt idx="37">
                        <c:v>43690.128611111111</c:v>
                      </c:pt>
                      <c:pt idx="38">
                        <c:v>43690.132071759253</c:v>
                      </c:pt>
                      <c:pt idx="39">
                        <c:v>43690.135555555556</c:v>
                      </c:pt>
                      <c:pt idx="40">
                        <c:v>43690.139027777783</c:v>
                      </c:pt>
                      <c:pt idx="41">
                        <c:v>43690.142500000002</c:v>
                      </c:pt>
                      <c:pt idx="42">
                        <c:v>43690.145972222221</c:v>
                      </c:pt>
                      <c:pt idx="43">
                        <c:v>43690.149444444447</c:v>
                      </c:pt>
                      <c:pt idx="44">
                        <c:v>43690.152916666666</c:v>
                      </c:pt>
                      <c:pt idx="45">
                        <c:v>43690.156388888892</c:v>
                      </c:pt>
                      <c:pt idx="46">
                        <c:v>43690.159884259258</c:v>
                      </c:pt>
                      <c:pt idx="47">
                        <c:v>43690.1633912037</c:v>
                      </c:pt>
                      <c:pt idx="48">
                        <c:v>43690.166863425926</c:v>
                      </c:pt>
                      <c:pt idx="49">
                        <c:v>43690.170266203699</c:v>
                      </c:pt>
                      <c:pt idx="50">
                        <c:v>43690.173738425925</c:v>
                      </c:pt>
                      <c:pt idx="51">
                        <c:v>43690.177210648144</c:v>
                      </c:pt>
                      <c:pt idx="52">
                        <c:v>43690.180694444447</c:v>
                      </c:pt>
                      <c:pt idx="53">
                        <c:v>43690.184166666666</c:v>
                      </c:pt>
                      <c:pt idx="54">
                        <c:v>43690.187638888892</c:v>
                      </c:pt>
                      <c:pt idx="55">
                        <c:v>43690.191122685188</c:v>
                      </c:pt>
                      <c:pt idx="56">
                        <c:v>43690.194571759253</c:v>
                      </c:pt>
                      <c:pt idx="57">
                        <c:v>43690.19804398148</c:v>
                      </c:pt>
                      <c:pt idx="58">
                        <c:v>43690.201539351852</c:v>
                      </c:pt>
                      <c:pt idx="59">
                        <c:v>43690.205000000002</c:v>
                      </c:pt>
                      <c:pt idx="60">
                        <c:v>43690.20853009259</c:v>
                      </c:pt>
                      <c:pt idx="61">
                        <c:v>43690.211944444447</c:v>
                      </c:pt>
                      <c:pt idx="62">
                        <c:v>43690.215416666666</c:v>
                      </c:pt>
                      <c:pt idx="63">
                        <c:v>43690.218877314815</c:v>
                      </c:pt>
                      <c:pt idx="64">
                        <c:v>43690.22247685185</c:v>
                      </c:pt>
                      <c:pt idx="65">
                        <c:v>43690.225844907407</c:v>
                      </c:pt>
                      <c:pt idx="66">
                        <c:v>43690.229317129633</c:v>
                      </c:pt>
                      <c:pt idx="67">
                        <c:v>43690.232777777783</c:v>
                      </c:pt>
                      <c:pt idx="68">
                        <c:v>43690.236238425925</c:v>
                      </c:pt>
                      <c:pt idx="69">
                        <c:v>43690.239722222221</c:v>
                      </c:pt>
                      <c:pt idx="70">
                        <c:v>43690.243194444447</c:v>
                      </c:pt>
                      <c:pt idx="71">
                        <c:v>43690.246666666666</c:v>
                      </c:pt>
                      <c:pt idx="72">
                        <c:v>43690.250196759254</c:v>
                      </c:pt>
                      <c:pt idx="73">
                        <c:v>43690.253622685188</c:v>
                      </c:pt>
                      <c:pt idx="74">
                        <c:v>43690.257071759253</c:v>
                      </c:pt>
                      <c:pt idx="75">
                        <c:v>43690.260520833333</c:v>
                      </c:pt>
                      <c:pt idx="76">
                        <c:v>43690.264004629629</c:v>
                      </c:pt>
                      <c:pt idx="77">
                        <c:v>43690.267465277779</c:v>
                      </c:pt>
                      <c:pt idx="78">
                        <c:v>43690.270949074074</c:v>
                      </c:pt>
                      <c:pt idx="79">
                        <c:v>43690.274409722224</c:v>
                      </c:pt>
                      <c:pt idx="80">
                        <c:v>43690.277881944443</c:v>
                      </c:pt>
                      <c:pt idx="81">
                        <c:v>43690.281365740739</c:v>
                      </c:pt>
                      <c:pt idx="82">
                        <c:v>43690.284837962958</c:v>
                      </c:pt>
                      <c:pt idx="83">
                        <c:v>43690.288310185184</c:v>
                      </c:pt>
                      <c:pt idx="84">
                        <c:v>43690.291817129633</c:v>
                      </c:pt>
                      <c:pt idx="85">
                        <c:v>43690.295266203699</c:v>
                      </c:pt>
                      <c:pt idx="86">
                        <c:v>43690.298715277779</c:v>
                      </c:pt>
                      <c:pt idx="87">
                        <c:v>43690.302187499998</c:v>
                      </c:pt>
                      <c:pt idx="88">
                        <c:v>43690.305659722224</c:v>
                      </c:pt>
                      <c:pt idx="89">
                        <c:v>43690.30914351852</c:v>
                      </c:pt>
                      <c:pt idx="90">
                        <c:v>43690.312615740739</c:v>
                      </c:pt>
                      <c:pt idx="91">
                        <c:v>43690.316099537034</c:v>
                      </c:pt>
                      <c:pt idx="92">
                        <c:v>43690.319548611107</c:v>
                      </c:pt>
                      <c:pt idx="93">
                        <c:v>43690.323020833333</c:v>
                      </c:pt>
                      <c:pt idx="94">
                        <c:v>43690.326504629629</c:v>
                      </c:pt>
                      <c:pt idx="95">
                        <c:v>43690.329976851848</c:v>
                      </c:pt>
                      <c:pt idx="96">
                        <c:v>43690.333495370374</c:v>
                      </c:pt>
                      <c:pt idx="97">
                        <c:v>43690.336909722224</c:v>
                      </c:pt>
                      <c:pt idx="98">
                        <c:v>43690.340381944443</c:v>
                      </c:pt>
                      <c:pt idx="99">
                        <c:v>43690.343865740739</c:v>
                      </c:pt>
                      <c:pt idx="100">
                        <c:v>43690.347337962958</c:v>
                      </c:pt>
                      <c:pt idx="101">
                        <c:v>43690.350798611107</c:v>
                      </c:pt>
                      <c:pt idx="102">
                        <c:v>43690.354282407403</c:v>
                      </c:pt>
                      <c:pt idx="103">
                        <c:v>43690.357743055552</c:v>
                      </c:pt>
                      <c:pt idx="104">
                        <c:v>43690.361215277779</c:v>
                      </c:pt>
                      <c:pt idx="105">
                        <c:v>43690.364687499998</c:v>
                      </c:pt>
                      <c:pt idx="106">
                        <c:v>43690.368159722224</c:v>
                      </c:pt>
                      <c:pt idx="107">
                        <c:v>43690.371655092589</c:v>
                      </c:pt>
                      <c:pt idx="108">
                        <c:v>43690.375162037039</c:v>
                      </c:pt>
                      <c:pt idx="109">
                        <c:v>43690.378576388888</c:v>
                      </c:pt>
                      <c:pt idx="110">
                        <c:v>43690.382048611107</c:v>
                      </c:pt>
                      <c:pt idx="111">
                        <c:v>43690.385520833333</c:v>
                      </c:pt>
                      <c:pt idx="112">
                        <c:v>43690.389004629629</c:v>
                      </c:pt>
                      <c:pt idx="113">
                        <c:v>43690.392476851848</c:v>
                      </c:pt>
                      <c:pt idx="114">
                        <c:v>43690.395949074074</c:v>
                      </c:pt>
                      <c:pt idx="115">
                        <c:v>43690.399409722224</c:v>
                      </c:pt>
                      <c:pt idx="116">
                        <c:v>43690.40289351852</c:v>
                      </c:pt>
                      <c:pt idx="117">
                        <c:v>43690.406354166669</c:v>
                      </c:pt>
                      <c:pt idx="118">
                        <c:v>43690.409837962958</c:v>
                      </c:pt>
                      <c:pt idx="119">
                        <c:v>43690.413310185184</c:v>
                      </c:pt>
                      <c:pt idx="120">
                        <c:v>43690.416828703703</c:v>
                      </c:pt>
                      <c:pt idx="121">
                        <c:v>43690.420243055552</c:v>
                      </c:pt>
                      <c:pt idx="122">
                        <c:v>43690.423726851848</c:v>
                      </c:pt>
                      <c:pt idx="123">
                        <c:v>43690.427199074074</c:v>
                      </c:pt>
                      <c:pt idx="124">
                        <c:v>43690.43068287037</c:v>
                      </c:pt>
                      <c:pt idx="125">
                        <c:v>43690.43414351852</c:v>
                      </c:pt>
                      <c:pt idx="126">
                        <c:v>43690.437604166669</c:v>
                      </c:pt>
                      <c:pt idx="127">
                        <c:v>43690.441087962958</c:v>
                      </c:pt>
                      <c:pt idx="128">
                        <c:v>43690.444548611107</c:v>
                      </c:pt>
                      <c:pt idx="129">
                        <c:v>43690.448020833333</c:v>
                      </c:pt>
                      <c:pt idx="130">
                        <c:v>43690.451574074075</c:v>
                      </c:pt>
                      <c:pt idx="131">
                        <c:v>43690.454965277779</c:v>
                      </c:pt>
                      <c:pt idx="132">
                        <c:v>43690.458495370374</c:v>
                      </c:pt>
                      <c:pt idx="133">
                        <c:v>43690.461898148147</c:v>
                      </c:pt>
                      <c:pt idx="134">
                        <c:v>43690.465381944443</c:v>
                      </c:pt>
                      <c:pt idx="135">
                        <c:v>43690.468958333331</c:v>
                      </c:pt>
                      <c:pt idx="136">
                        <c:v>43690.472326388888</c:v>
                      </c:pt>
                      <c:pt idx="137">
                        <c:v>43690.475787037038</c:v>
                      </c:pt>
                      <c:pt idx="138">
                        <c:v>43690.479363425926</c:v>
                      </c:pt>
                      <c:pt idx="139">
                        <c:v>43690.482731481483</c:v>
                      </c:pt>
                      <c:pt idx="140">
                        <c:v>43690.486215277779</c:v>
                      </c:pt>
                      <c:pt idx="141">
                        <c:v>43690.489687499998</c:v>
                      </c:pt>
                      <c:pt idx="142">
                        <c:v>43690.493159722224</c:v>
                      </c:pt>
                      <c:pt idx="143">
                        <c:v>43690.496678240743</c:v>
                      </c:pt>
                      <c:pt idx="144">
                        <c:v>43690.500196759254</c:v>
                      </c:pt>
                      <c:pt idx="145">
                        <c:v>43690.503611111111</c:v>
                      </c:pt>
                      <c:pt idx="146">
                        <c:v>43690.507083333338</c:v>
                      </c:pt>
                      <c:pt idx="147">
                        <c:v>43690.510567129633</c:v>
                      </c:pt>
                      <c:pt idx="148">
                        <c:v>43690.514027777783</c:v>
                      </c:pt>
                      <c:pt idx="149">
                        <c:v>43690.517465277779</c:v>
                      </c:pt>
                      <c:pt idx="150">
                        <c:v>43690.520949074074</c:v>
                      </c:pt>
                      <c:pt idx="151">
                        <c:v>43690.524409722224</c:v>
                      </c:pt>
                      <c:pt idx="152">
                        <c:v>43690.52789351852</c:v>
                      </c:pt>
                      <c:pt idx="153">
                        <c:v>43690.531365740739</c:v>
                      </c:pt>
                      <c:pt idx="154">
                        <c:v>43690.534837962958</c:v>
                      </c:pt>
                      <c:pt idx="155">
                        <c:v>43690.538310185184</c:v>
                      </c:pt>
                      <c:pt idx="156">
                        <c:v>43690.541828703703</c:v>
                      </c:pt>
                      <c:pt idx="157">
                        <c:v>43690.545254629629</c:v>
                      </c:pt>
                      <c:pt idx="158">
                        <c:v>43690.548738425925</c:v>
                      </c:pt>
                      <c:pt idx="159">
                        <c:v>43690.552187499998</c:v>
                      </c:pt>
                      <c:pt idx="160">
                        <c:v>43690.555659722224</c:v>
                      </c:pt>
                      <c:pt idx="161">
                        <c:v>43690.559131944443</c:v>
                      </c:pt>
                      <c:pt idx="162">
                        <c:v>43690.562627314815</c:v>
                      </c:pt>
                      <c:pt idx="163">
                        <c:v>43690.566099537034</c:v>
                      </c:pt>
                      <c:pt idx="164">
                        <c:v>43690.569548611107</c:v>
                      </c:pt>
                      <c:pt idx="165">
                        <c:v>43690.573032407403</c:v>
                      </c:pt>
                      <c:pt idx="166">
                        <c:v>43690.576504629629</c:v>
                      </c:pt>
                      <c:pt idx="167">
                        <c:v>43690.580011574079</c:v>
                      </c:pt>
                      <c:pt idx="168">
                        <c:v>43690.583518518521</c:v>
                      </c:pt>
                      <c:pt idx="169">
                        <c:v>43690.586944444447</c:v>
                      </c:pt>
                      <c:pt idx="170">
                        <c:v>43690.590428240743</c:v>
                      </c:pt>
                      <c:pt idx="171">
                        <c:v>43690.593900462962</c:v>
                      </c:pt>
                      <c:pt idx="172">
                        <c:v>43690.597361111111</c:v>
                      </c:pt>
                      <c:pt idx="173">
                        <c:v>43690.600833333338</c:v>
                      </c:pt>
                      <c:pt idx="174">
                        <c:v>43690.604351851849</c:v>
                      </c:pt>
                      <c:pt idx="175">
                        <c:v>43690.607777777783</c:v>
                      </c:pt>
                      <c:pt idx="176">
                        <c:v>43690.608275462961</c:v>
                      </c:pt>
                      <c:pt idx="177">
                        <c:v>43690.611250000002</c:v>
                      </c:pt>
                      <c:pt idx="178">
                        <c:v>43690.614733796298</c:v>
                      </c:pt>
                      <c:pt idx="179">
                        <c:v>43690.618206018517</c:v>
                      </c:pt>
                      <c:pt idx="180">
                        <c:v>43690.621678240743</c:v>
                      </c:pt>
                      <c:pt idx="181">
                        <c:v>43690.625208333331</c:v>
                      </c:pt>
                      <c:pt idx="182">
                        <c:v>43690.628599537034</c:v>
                      </c:pt>
                      <c:pt idx="183">
                        <c:v>43690.632083333338</c:v>
                      </c:pt>
                      <c:pt idx="184">
                        <c:v>43690.635555555556</c:v>
                      </c:pt>
                      <c:pt idx="185">
                        <c:v>43690.639050925929</c:v>
                      </c:pt>
                      <c:pt idx="186">
                        <c:v>43690.642511574079</c:v>
                      </c:pt>
                      <c:pt idx="187">
                        <c:v>43690.645995370374</c:v>
                      </c:pt>
                      <c:pt idx="188">
                        <c:v>43690.649467592593</c:v>
                      </c:pt>
                      <c:pt idx="189">
                        <c:v>43690.652939814812</c:v>
                      </c:pt>
                      <c:pt idx="190">
                        <c:v>43690.656400462962</c:v>
                      </c:pt>
                      <c:pt idx="191">
                        <c:v>43690.659872685188</c:v>
                      </c:pt>
                      <c:pt idx="192">
                        <c:v>43690.663344907407</c:v>
                      </c:pt>
                      <c:pt idx="193">
                        <c:v>43690.666874999995</c:v>
                      </c:pt>
                      <c:pt idx="194">
                        <c:v>43690.670312499999</c:v>
                      </c:pt>
                      <c:pt idx="195">
                        <c:v>43690.673750000002</c:v>
                      </c:pt>
                      <c:pt idx="196">
                        <c:v>43690.677222222221</c:v>
                      </c:pt>
                      <c:pt idx="197">
                        <c:v>43690.680717592593</c:v>
                      </c:pt>
                      <c:pt idx="198">
                        <c:v>43690.684201388889</c:v>
                      </c:pt>
                      <c:pt idx="199">
                        <c:v>43690.687673611108</c:v>
                      </c:pt>
                      <c:pt idx="200">
                        <c:v>43690.691145833334</c:v>
                      </c:pt>
                      <c:pt idx="201">
                        <c:v>43690.694606481484</c:v>
                      </c:pt>
                      <c:pt idx="202">
                        <c:v>43690.69809027778</c:v>
                      </c:pt>
                      <c:pt idx="203">
                        <c:v>43690.701550925929</c:v>
                      </c:pt>
                      <c:pt idx="204">
                        <c:v>43690.705046296294</c:v>
                      </c:pt>
                      <c:pt idx="205">
                        <c:v>43690.708541666667</c:v>
                      </c:pt>
                      <c:pt idx="206">
                        <c:v>43690.711967592593</c:v>
                      </c:pt>
                      <c:pt idx="207">
                        <c:v>43690.715439814812</c:v>
                      </c:pt>
                      <c:pt idx="208">
                        <c:v>43690.718900462962</c:v>
                      </c:pt>
                      <c:pt idx="209">
                        <c:v>43690.722384259258</c:v>
                      </c:pt>
                      <c:pt idx="210">
                        <c:v>43690.725856481484</c:v>
                      </c:pt>
                      <c:pt idx="211">
                        <c:v>43690.729328703703</c:v>
                      </c:pt>
                      <c:pt idx="212">
                        <c:v>43690.732800925929</c:v>
                      </c:pt>
                      <c:pt idx="213">
                        <c:v>43690.736261574079</c:v>
                      </c:pt>
                      <c:pt idx="214">
                        <c:v>43690.739733796298</c:v>
                      </c:pt>
                      <c:pt idx="215">
                        <c:v>43690.743206018517</c:v>
                      </c:pt>
                      <c:pt idx="216">
                        <c:v>43690.746689814812</c:v>
                      </c:pt>
                      <c:pt idx="217">
                        <c:v>43690.750185185185</c:v>
                      </c:pt>
                      <c:pt idx="218">
                        <c:v>43690.753622685188</c:v>
                      </c:pt>
                      <c:pt idx="219">
                        <c:v>43690.757094907407</c:v>
                      </c:pt>
                      <c:pt idx="220">
                        <c:v>43690.760567129633</c:v>
                      </c:pt>
                      <c:pt idx="221">
                        <c:v>43690.764050925929</c:v>
                      </c:pt>
                      <c:pt idx="222">
                        <c:v>43690.767511574079</c:v>
                      </c:pt>
                      <c:pt idx="223">
                        <c:v>43690.770995370374</c:v>
                      </c:pt>
                      <c:pt idx="224">
                        <c:v>43690.77447916667</c:v>
                      </c:pt>
                      <c:pt idx="225">
                        <c:v>43690.777939814812</c:v>
                      </c:pt>
                      <c:pt idx="226">
                        <c:v>43690.781412037039</c:v>
                      </c:pt>
                      <c:pt idx="227">
                        <c:v>43690.784872685188</c:v>
                      </c:pt>
                      <c:pt idx="228">
                        <c:v>43690.788344907407</c:v>
                      </c:pt>
                      <c:pt idx="229">
                        <c:v>43690.791886574079</c:v>
                      </c:pt>
                      <c:pt idx="230">
                        <c:v>43690.795300925929</c:v>
                      </c:pt>
                      <c:pt idx="231">
                        <c:v>43690.798773148148</c:v>
                      </c:pt>
                      <c:pt idx="232">
                        <c:v>43690.802245370374</c:v>
                      </c:pt>
                      <c:pt idx="233">
                        <c:v>43690.805717592593</c:v>
                      </c:pt>
                      <c:pt idx="234">
                        <c:v>43690.809178240743</c:v>
                      </c:pt>
                      <c:pt idx="235">
                        <c:v>43690.812662037039</c:v>
                      </c:pt>
                      <c:pt idx="236">
                        <c:v>43690.816122685188</c:v>
                      </c:pt>
                      <c:pt idx="237">
                        <c:v>43690.819594907407</c:v>
                      </c:pt>
                      <c:pt idx="238">
                        <c:v>43690.823067129633</c:v>
                      </c:pt>
                      <c:pt idx="239">
                        <c:v>43690.826539351852</c:v>
                      </c:pt>
                      <c:pt idx="240">
                        <c:v>43690.830034722225</c:v>
                      </c:pt>
                      <c:pt idx="241">
                        <c:v>43690.833553240744</c:v>
                      </c:pt>
                      <c:pt idx="242">
                        <c:v>43690.83697916667</c:v>
                      </c:pt>
                      <c:pt idx="243">
                        <c:v>43690.840428240743</c:v>
                      </c:pt>
                      <c:pt idx="244">
                        <c:v>43690.843912037039</c:v>
                      </c:pt>
                      <c:pt idx="245">
                        <c:v>43690.847372685188</c:v>
                      </c:pt>
                      <c:pt idx="246">
                        <c:v>43690.850856481484</c:v>
                      </c:pt>
                      <c:pt idx="247">
                        <c:v>43690.854328703703</c:v>
                      </c:pt>
                      <c:pt idx="248">
                        <c:v>43690.857789351852</c:v>
                      </c:pt>
                      <c:pt idx="249">
                        <c:v>43690.861261574079</c:v>
                      </c:pt>
                      <c:pt idx="250">
                        <c:v>43690.864733796298</c:v>
                      </c:pt>
                      <c:pt idx="251">
                        <c:v>43690.868206018517</c:v>
                      </c:pt>
                      <c:pt idx="252">
                        <c:v>43690.871689814812</c:v>
                      </c:pt>
                      <c:pt idx="253">
                        <c:v>43690.875208333331</c:v>
                      </c:pt>
                      <c:pt idx="254">
                        <c:v>43690.878645833334</c:v>
                      </c:pt>
                      <c:pt idx="255">
                        <c:v>43690.882083333338</c:v>
                      </c:pt>
                      <c:pt idx="256">
                        <c:v>43690.885567129633</c:v>
                      </c:pt>
                      <c:pt idx="257">
                        <c:v>43690.889050925929</c:v>
                      </c:pt>
                      <c:pt idx="258">
                        <c:v>43690.892511574079</c:v>
                      </c:pt>
                      <c:pt idx="259">
                        <c:v>43690.895983796298</c:v>
                      </c:pt>
                      <c:pt idx="260">
                        <c:v>43690.899456018517</c:v>
                      </c:pt>
                      <c:pt idx="261">
                        <c:v>43690.902939814812</c:v>
                      </c:pt>
                      <c:pt idx="262">
                        <c:v>43690.906412037039</c:v>
                      </c:pt>
                      <c:pt idx="263">
                        <c:v>43690.909872685188</c:v>
                      </c:pt>
                      <c:pt idx="264">
                        <c:v>43690.913344907407</c:v>
                      </c:pt>
                      <c:pt idx="265">
                        <c:v>43690.916886574079</c:v>
                      </c:pt>
                      <c:pt idx="266">
                        <c:v>43690.920324074075</c:v>
                      </c:pt>
                      <c:pt idx="267">
                        <c:v>43690.923761574079</c:v>
                      </c:pt>
                      <c:pt idx="268">
                        <c:v>43690.927233796298</c:v>
                      </c:pt>
                      <c:pt idx="269">
                        <c:v>43690.930706018517</c:v>
                      </c:pt>
                      <c:pt idx="270">
                        <c:v>43690.934189814812</c:v>
                      </c:pt>
                      <c:pt idx="271">
                        <c:v>43690.937662037039</c:v>
                      </c:pt>
                      <c:pt idx="272">
                        <c:v>43690.941122685188</c:v>
                      </c:pt>
                      <c:pt idx="273">
                        <c:v>43690.944606481484</c:v>
                      </c:pt>
                      <c:pt idx="274">
                        <c:v>43690.948067129633</c:v>
                      </c:pt>
                      <c:pt idx="275">
                        <c:v>43690.951550925929</c:v>
                      </c:pt>
                      <c:pt idx="276">
                        <c:v>43690.955023148148</c:v>
                      </c:pt>
                      <c:pt idx="277">
                        <c:v>43690.95853009259</c:v>
                      </c:pt>
                      <c:pt idx="278">
                        <c:v>43690.96197916667</c:v>
                      </c:pt>
                      <c:pt idx="279">
                        <c:v>43690.965428240743</c:v>
                      </c:pt>
                      <c:pt idx="280">
                        <c:v>43690.968888888892</c:v>
                      </c:pt>
                      <c:pt idx="281">
                        <c:v>43690.972384259258</c:v>
                      </c:pt>
                      <c:pt idx="282">
                        <c:v>43690.975856481484</c:v>
                      </c:pt>
                      <c:pt idx="283">
                        <c:v>43690.979317129633</c:v>
                      </c:pt>
                      <c:pt idx="284">
                        <c:v>43690.982789351852</c:v>
                      </c:pt>
                      <c:pt idx="285">
                        <c:v>43690.986250000002</c:v>
                      </c:pt>
                      <c:pt idx="286">
                        <c:v>43690.989722222221</c:v>
                      </c:pt>
                      <c:pt idx="287">
                        <c:v>43690.993206018517</c:v>
                      </c:pt>
                      <c:pt idx="288">
                        <c:v>43690.996678240743</c:v>
                      </c:pt>
                      <c:pt idx="289">
                        <c:v>43691.000243055554</c:v>
                      </c:pt>
                      <c:pt idx="290">
                        <c:v>43691.003854166665</c:v>
                      </c:pt>
                      <c:pt idx="291">
                        <c:v>43691.007106481484</c:v>
                      </c:pt>
                      <c:pt idx="292">
                        <c:v>43691.010578703703</c:v>
                      </c:pt>
                      <c:pt idx="293">
                        <c:v>43691.014050925929</c:v>
                      </c:pt>
                      <c:pt idx="294">
                        <c:v>43691.017511574079</c:v>
                      </c:pt>
                      <c:pt idx="295">
                        <c:v>43691.021018518521</c:v>
                      </c:pt>
                      <c:pt idx="296">
                        <c:v>43691.024456018517</c:v>
                      </c:pt>
                      <c:pt idx="297">
                        <c:v>43691.027928240743</c:v>
                      </c:pt>
                      <c:pt idx="298">
                        <c:v>43691.031400462962</c:v>
                      </c:pt>
                      <c:pt idx="299">
                        <c:v>43691.034872685188</c:v>
                      </c:pt>
                      <c:pt idx="300">
                        <c:v>43691.038356481484</c:v>
                      </c:pt>
                      <c:pt idx="301">
                        <c:v>43691.041886574079</c:v>
                      </c:pt>
                      <c:pt idx="302">
                        <c:v>43691.045300925929</c:v>
                      </c:pt>
                      <c:pt idx="303">
                        <c:v>43691.048773148148</c:v>
                      </c:pt>
                      <c:pt idx="304">
                        <c:v>43691.052245370374</c:v>
                      </c:pt>
                      <c:pt idx="305">
                        <c:v>43691.055706018517</c:v>
                      </c:pt>
                      <c:pt idx="306">
                        <c:v>43691.059201388889</c:v>
                      </c:pt>
                      <c:pt idx="307">
                        <c:v>43691.062650462962</c:v>
                      </c:pt>
                      <c:pt idx="308">
                        <c:v>43691.066134259258</c:v>
                      </c:pt>
                      <c:pt idx="309">
                        <c:v>43691.069606481484</c:v>
                      </c:pt>
                      <c:pt idx="310">
                        <c:v>43691.073078703703</c:v>
                      </c:pt>
                      <c:pt idx="311">
                        <c:v>43691.076539351852</c:v>
                      </c:pt>
                      <c:pt idx="312">
                        <c:v>43691.080011574079</c:v>
                      </c:pt>
                      <c:pt idx="313">
                        <c:v>43691.083553240744</c:v>
                      </c:pt>
                      <c:pt idx="314">
                        <c:v>43691.086956018517</c:v>
                      </c:pt>
                      <c:pt idx="315">
                        <c:v>43691.090428240743</c:v>
                      </c:pt>
                      <c:pt idx="316">
                        <c:v>43691.093888888892</c:v>
                      </c:pt>
                      <c:pt idx="317">
                        <c:v>43691.097361111111</c:v>
                      </c:pt>
                      <c:pt idx="318">
                        <c:v>43691.100844907407</c:v>
                      </c:pt>
                      <c:pt idx="319">
                        <c:v>43691.104328703703</c:v>
                      </c:pt>
                      <c:pt idx="320">
                        <c:v>43691.107777777783</c:v>
                      </c:pt>
                      <c:pt idx="321">
                        <c:v>43691.111250000002</c:v>
                      </c:pt>
                      <c:pt idx="322">
                        <c:v>43691.114722222221</c:v>
                      </c:pt>
                      <c:pt idx="323">
                        <c:v>43691.118194444447</c:v>
                      </c:pt>
                      <c:pt idx="324">
                        <c:v>43691.121701388889</c:v>
                      </c:pt>
                      <c:pt idx="325">
                        <c:v>43691.125243055554</c:v>
                      </c:pt>
                      <c:pt idx="326">
                        <c:v>43691.128587962958</c:v>
                      </c:pt>
                      <c:pt idx="327">
                        <c:v>43691.132060185184</c:v>
                      </c:pt>
                      <c:pt idx="328">
                        <c:v>43691.135520833333</c:v>
                      </c:pt>
                      <c:pt idx="329">
                        <c:v>43691.139004629629</c:v>
                      </c:pt>
                      <c:pt idx="330">
                        <c:v>43691.142500000002</c:v>
                      </c:pt>
                      <c:pt idx="331">
                        <c:v>43691.145949074074</c:v>
                      </c:pt>
                      <c:pt idx="332">
                        <c:v>43691.149421296293</c:v>
                      </c:pt>
                      <c:pt idx="333">
                        <c:v>43691.15289351852</c:v>
                      </c:pt>
                      <c:pt idx="334">
                        <c:v>43691.156365740739</c:v>
                      </c:pt>
                      <c:pt idx="335">
                        <c:v>43691.159837962958</c:v>
                      </c:pt>
                      <c:pt idx="336">
                        <c:v>43691.163298611107</c:v>
                      </c:pt>
                      <c:pt idx="337">
                        <c:v>43691.16684027778</c:v>
                      </c:pt>
                      <c:pt idx="338">
                        <c:v>43691.170254629629</c:v>
                      </c:pt>
                      <c:pt idx="339">
                        <c:v>43691.173715277779</c:v>
                      </c:pt>
                      <c:pt idx="340">
                        <c:v>43691.177187499998</c:v>
                      </c:pt>
                      <c:pt idx="341">
                        <c:v>43691.180659722224</c:v>
                      </c:pt>
                      <c:pt idx="342">
                        <c:v>43691.184131944443</c:v>
                      </c:pt>
                      <c:pt idx="343">
                        <c:v>43691.187627314815</c:v>
                      </c:pt>
                      <c:pt idx="344">
                        <c:v>43691.191076388888</c:v>
                      </c:pt>
                      <c:pt idx="345">
                        <c:v>43691.194548611107</c:v>
                      </c:pt>
                      <c:pt idx="346">
                        <c:v>43691.198032407403</c:v>
                      </c:pt>
                      <c:pt idx="347">
                        <c:v>43691.201493055552</c:v>
                      </c:pt>
                      <c:pt idx="348">
                        <c:v>43691.204976851848</c:v>
                      </c:pt>
                      <c:pt idx="349">
                        <c:v>43691.208495370374</c:v>
                      </c:pt>
                      <c:pt idx="350">
                        <c:v>43691.211921296293</c:v>
                      </c:pt>
                      <c:pt idx="351">
                        <c:v>43691.21539351852</c:v>
                      </c:pt>
                      <c:pt idx="352">
                        <c:v>43691.218842592592</c:v>
                      </c:pt>
                      <c:pt idx="353">
                        <c:v>43691.222337962958</c:v>
                      </c:pt>
                      <c:pt idx="354">
                        <c:v>43691.225798611107</c:v>
                      </c:pt>
                      <c:pt idx="355">
                        <c:v>43691.229282407403</c:v>
                      </c:pt>
                      <c:pt idx="356">
                        <c:v>43691.232743055552</c:v>
                      </c:pt>
                      <c:pt idx="357">
                        <c:v>43691.236226851848</c:v>
                      </c:pt>
                      <c:pt idx="358">
                        <c:v>43691.239699074074</c:v>
                      </c:pt>
                      <c:pt idx="359">
                        <c:v>43691.243159722224</c:v>
                      </c:pt>
                      <c:pt idx="360">
                        <c:v>43691.24664351852</c:v>
                      </c:pt>
                      <c:pt idx="361">
                        <c:v>43691.250150462962</c:v>
                      </c:pt>
                      <c:pt idx="362">
                        <c:v>43691.253587962958</c:v>
                      </c:pt>
                      <c:pt idx="363">
                        <c:v>43691.257060185184</c:v>
                      </c:pt>
                      <c:pt idx="364">
                        <c:v>43691.260520833333</c:v>
                      </c:pt>
                      <c:pt idx="365">
                        <c:v>43691.264004629629</c:v>
                      </c:pt>
                      <c:pt idx="366">
                        <c:v>43691.267465277779</c:v>
                      </c:pt>
                      <c:pt idx="367">
                        <c:v>43691.270937499998</c:v>
                      </c:pt>
                      <c:pt idx="368">
                        <c:v>43691.274409722224</c:v>
                      </c:pt>
                      <c:pt idx="369">
                        <c:v>43691.277881944443</c:v>
                      </c:pt>
                      <c:pt idx="370">
                        <c:v>43691.281377314815</c:v>
                      </c:pt>
                      <c:pt idx="371">
                        <c:v>43691.284837962958</c:v>
                      </c:pt>
                      <c:pt idx="372">
                        <c:v>43691.288310185184</c:v>
                      </c:pt>
                      <c:pt idx="373">
                        <c:v>43691.291817129633</c:v>
                      </c:pt>
                      <c:pt idx="374">
                        <c:v>43691.295243055552</c:v>
                      </c:pt>
                      <c:pt idx="375">
                        <c:v>43691.298715277779</c:v>
                      </c:pt>
                      <c:pt idx="376">
                        <c:v>43691.302199074074</c:v>
                      </c:pt>
                      <c:pt idx="377">
                        <c:v>43691.305671296293</c:v>
                      </c:pt>
                      <c:pt idx="378">
                        <c:v>43691.30914351852</c:v>
                      </c:pt>
                      <c:pt idx="379">
                        <c:v>43691.312615740739</c:v>
                      </c:pt>
                      <c:pt idx="380">
                        <c:v>43691.316087962958</c:v>
                      </c:pt>
                      <c:pt idx="381">
                        <c:v>43691.319560185184</c:v>
                      </c:pt>
                      <c:pt idx="382">
                        <c:v>43691.323020833333</c:v>
                      </c:pt>
                      <c:pt idx="383">
                        <c:v>43691.326493055552</c:v>
                      </c:pt>
                      <c:pt idx="384">
                        <c:v>43691.329976851848</c:v>
                      </c:pt>
                      <c:pt idx="385">
                        <c:v>43691.333483796298</c:v>
                      </c:pt>
                      <c:pt idx="386">
                        <c:v>43691.336944444447</c:v>
                      </c:pt>
                      <c:pt idx="387">
                        <c:v>43691.340381944443</c:v>
                      </c:pt>
                      <c:pt idx="388">
                        <c:v>43691.343854166669</c:v>
                      </c:pt>
                      <c:pt idx="389">
                        <c:v>43691.347337962958</c:v>
                      </c:pt>
                      <c:pt idx="390">
                        <c:v>43691.350798611107</c:v>
                      </c:pt>
                      <c:pt idx="391">
                        <c:v>43691.354282407403</c:v>
                      </c:pt>
                      <c:pt idx="392">
                        <c:v>43691.357743055552</c:v>
                      </c:pt>
                      <c:pt idx="393">
                        <c:v>43691.361226851848</c:v>
                      </c:pt>
                      <c:pt idx="394">
                        <c:v>43691.364710648144</c:v>
                      </c:pt>
                      <c:pt idx="395">
                        <c:v>43691.368171296293</c:v>
                      </c:pt>
                      <c:pt idx="396">
                        <c:v>43691.37164351852</c:v>
                      </c:pt>
                      <c:pt idx="397">
                        <c:v>43691.375162037039</c:v>
                      </c:pt>
                      <c:pt idx="398">
                        <c:v>43691.378587962958</c:v>
                      </c:pt>
                      <c:pt idx="399">
                        <c:v>43691.382048611107</c:v>
                      </c:pt>
                      <c:pt idx="400">
                        <c:v>43691.385532407403</c:v>
                      </c:pt>
                      <c:pt idx="401">
                        <c:v>43691.388993055552</c:v>
                      </c:pt>
                      <c:pt idx="402">
                        <c:v>43691.392465277779</c:v>
                      </c:pt>
                      <c:pt idx="403">
                        <c:v>43691.395949074074</c:v>
                      </c:pt>
                      <c:pt idx="404">
                        <c:v>43691.399421296293</c:v>
                      </c:pt>
                      <c:pt idx="405">
                        <c:v>43691.40289351852</c:v>
                      </c:pt>
                      <c:pt idx="406">
                        <c:v>43691.406365740739</c:v>
                      </c:pt>
                      <c:pt idx="407">
                        <c:v>43691.409826388888</c:v>
                      </c:pt>
                      <c:pt idx="408">
                        <c:v>43691.413310185184</c:v>
                      </c:pt>
                      <c:pt idx="409">
                        <c:v>43691.416817129633</c:v>
                      </c:pt>
                      <c:pt idx="410">
                        <c:v>43691.420243055552</c:v>
                      </c:pt>
                      <c:pt idx="411">
                        <c:v>43691.423715277779</c:v>
                      </c:pt>
                      <c:pt idx="412">
                        <c:v>43691.427187499998</c:v>
                      </c:pt>
                      <c:pt idx="413">
                        <c:v>43691.430659722224</c:v>
                      </c:pt>
                      <c:pt idx="414">
                        <c:v>43691.434131944443</c:v>
                      </c:pt>
                      <c:pt idx="415">
                        <c:v>43691.437696759254</c:v>
                      </c:pt>
                      <c:pt idx="416">
                        <c:v>43691.441076388888</c:v>
                      </c:pt>
                      <c:pt idx="417">
                        <c:v>43691.444548611107</c:v>
                      </c:pt>
                      <c:pt idx="418">
                        <c:v>43691.448020833333</c:v>
                      </c:pt>
                      <c:pt idx="419">
                        <c:v>43691.451493055552</c:v>
                      </c:pt>
                      <c:pt idx="420">
                        <c:v>43691.455000000002</c:v>
                      </c:pt>
                      <c:pt idx="421">
                        <c:v>43691.458483796298</c:v>
                      </c:pt>
                      <c:pt idx="422">
                        <c:v>43691.462037037039</c:v>
                      </c:pt>
                      <c:pt idx="423">
                        <c:v>43691.465428240743</c:v>
                      </c:pt>
                      <c:pt idx="424">
                        <c:v>43691.468888888892</c:v>
                      </c:pt>
                      <c:pt idx="425">
                        <c:v>43691.472361111111</c:v>
                      </c:pt>
                      <c:pt idx="426">
                        <c:v>43691.475833333338</c:v>
                      </c:pt>
                      <c:pt idx="427">
                        <c:v>43691.47929398148</c:v>
                      </c:pt>
                      <c:pt idx="428">
                        <c:v>43691.482754629629</c:v>
                      </c:pt>
                      <c:pt idx="429">
                        <c:v>43691.486226851848</c:v>
                      </c:pt>
                      <c:pt idx="430">
                        <c:v>43691.489699074074</c:v>
                      </c:pt>
                      <c:pt idx="431">
                        <c:v>43691.49318287037</c:v>
                      </c:pt>
                      <c:pt idx="432">
                        <c:v>43691.496631944443</c:v>
                      </c:pt>
                      <c:pt idx="433">
                        <c:v>43691.500162037039</c:v>
                      </c:pt>
                      <c:pt idx="434">
                        <c:v>43691.503587962958</c:v>
                      </c:pt>
                      <c:pt idx="435">
                        <c:v>43691.507048611107</c:v>
                      </c:pt>
                      <c:pt idx="436">
                        <c:v>43691.510532407403</c:v>
                      </c:pt>
                      <c:pt idx="437">
                        <c:v>43691.513993055552</c:v>
                      </c:pt>
                      <c:pt idx="438">
                        <c:v>43691.517476851848</c:v>
                      </c:pt>
                      <c:pt idx="439">
                        <c:v>43691.520995370374</c:v>
                      </c:pt>
                      <c:pt idx="440">
                        <c:v>43691.524456018517</c:v>
                      </c:pt>
                      <c:pt idx="441">
                        <c:v>43691.527928240743</c:v>
                      </c:pt>
                      <c:pt idx="442">
                        <c:v>43691.531412037039</c:v>
                      </c:pt>
                      <c:pt idx="443">
                        <c:v>43691.534826388888</c:v>
                      </c:pt>
                      <c:pt idx="444">
                        <c:v>43691.538344907407</c:v>
                      </c:pt>
                      <c:pt idx="445">
                        <c:v>43691.541898148149</c:v>
                      </c:pt>
                      <c:pt idx="446">
                        <c:v>43691.545277777783</c:v>
                      </c:pt>
                      <c:pt idx="447">
                        <c:v>43691.548726851848</c:v>
                      </c:pt>
                      <c:pt idx="448">
                        <c:v>43691.552199074074</c:v>
                      </c:pt>
                      <c:pt idx="449">
                        <c:v>43691.55568287037</c:v>
                      </c:pt>
                      <c:pt idx="450">
                        <c:v>43691.55914351852</c:v>
                      </c:pt>
                      <c:pt idx="451">
                        <c:v>43691.562638888892</c:v>
                      </c:pt>
                      <c:pt idx="452">
                        <c:v>43691.566099537034</c:v>
                      </c:pt>
                      <c:pt idx="453">
                        <c:v>43691.569548611107</c:v>
                      </c:pt>
                      <c:pt idx="454">
                        <c:v>43691.57304398148</c:v>
                      </c:pt>
                      <c:pt idx="455">
                        <c:v>43691.576504629629</c:v>
                      </c:pt>
                      <c:pt idx="456">
                        <c:v>43691.579976851848</c:v>
                      </c:pt>
                      <c:pt idx="457">
                        <c:v>43691.583506944444</c:v>
                      </c:pt>
                      <c:pt idx="458">
                        <c:v>43691.58693287037</c:v>
                      </c:pt>
                      <c:pt idx="459">
                        <c:v>43691.590381944443</c:v>
                      </c:pt>
                      <c:pt idx="460">
                        <c:v>43691.593865740739</c:v>
                      </c:pt>
                      <c:pt idx="461">
                        <c:v>43691.597349537034</c:v>
                      </c:pt>
                      <c:pt idx="462">
                        <c:v>43691.600821759253</c:v>
                      </c:pt>
                      <c:pt idx="463">
                        <c:v>43691.604305555556</c:v>
                      </c:pt>
                      <c:pt idx="464">
                        <c:v>43691.607743055552</c:v>
                      </c:pt>
                      <c:pt idx="465">
                        <c:v>43691.611226851848</c:v>
                      </c:pt>
                      <c:pt idx="466">
                        <c:v>43691.614699074074</c:v>
                      </c:pt>
                      <c:pt idx="467">
                        <c:v>43691.618171296293</c:v>
                      </c:pt>
                      <c:pt idx="468">
                        <c:v>43691.621689814812</c:v>
                      </c:pt>
                      <c:pt idx="469">
                        <c:v>43691.625185185185</c:v>
                      </c:pt>
                      <c:pt idx="470">
                        <c:v>43691.628599537034</c:v>
                      </c:pt>
                      <c:pt idx="471">
                        <c:v>43691.632083333338</c:v>
                      </c:pt>
                      <c:pt idx="472">
                        <c:v>43691.635520833333</c:v>
                      </c:pt>
                      <c:pt idx="473">
                        <c:v>43691.639027777783</c:v>
                      </c:pt>
                      <c:pt idx="474">
                        <c:v>43691.642500000002</c:v>
                      </c:pt>
                      <c:pt idx="475">
                        <c:v>43691.645995370374</c:v>
                      </c:pt>
                      <c:pt idx="476">
                        <c:v>43691.649456018517</c:v>
                      </c:pt>
                      <c:pt idx="477">
                        <c:v>43691.652939814812</c:v>
                      </c:pt>
                      <c:pt idx="478">
                        <c:v>43691.656388888892</c:v>
                      </c:pt>
                      <c:pt idx="479">
                        <c:v>43691.659872685188</c:v>
                      </c:pt>
                      <c:pt idx="480">
                        <c:v>43691.663333333338</c:v>
                      </c:pt>
                      <c:pt idx="481">
                        <c:v>43691.666863425926</c:v>
                      </c:pt>
                      <c:pt idx="482">
                        <c:v>43691.670277777783</c:v>
                      </c:pt>
                      <c:pt idx="483">
                        <c:v>43691.673750000002</c:v>
                      </c:pt>
                      <c:pt idx="484">
                        <c:v>43691.677210648144</c:v>
                      </c:pt>
                      <c:pt idx="485">
                        <c:v>43691.680694444447</c:v>
                      </c:pt>
                      <c:pt idx="486">
                        <c:v>43691.684178240743</c:v>
                      </c:pt>
                      <c:pt idx="487">
                        <c:v>43691.687662037039</c:v>
                      </c:pt>
                      <c:pt idx="488">
                        <c:v>43691.691122685188</c:v>
                      </c:pt>
                      <c:pt idx="489">
                        <c:v>43691.694583333338</c:v>
                      </c:pt>
                      <c:pt idx="490">
                        <c:v>43691.698055555556</c:v>
                      </c:pt>
                      <c:pt idx="491">
                        <c:v>43691.701539351852</c:v>
                      </c:pt>
                      <c:pt idx="492">
                        <c:v>43691.705011574079</c:v>
                      </c:pt>
                      <c:pt idx="493">
                        <c:v>43691.70853009259</c:v>
                      </c:pt>
                      <c:pt idx="494">
                        <c:v>43691.711944444447</c:v>
                      </c:pt>
                      <c:pt idx="495">
                        <c:v>43691.715428240743</c:v>
                      </c:pt>
                      <c:pt idx="496">
                        <c:v>43691.718900462962</c:v>
                      </c:pt>
                      <c:pt idx="497">
                        <c:v>43691.722361111111</c:v>
                      </c:pt>
                      <c:pt idx="498">
                        <c:v>43691.725856481484</c:v>
                      </c:pt>
                      <c:pt idx="499">
                        <c:v>43691.729305555556</c:v>
                      </c:pt>
                      <c:pt idx="500">
                        <c:v>43691.731006944443</c:v>
                      </c:pt>
                      <c:pt idx="501">
                        <c:v>43691.732777777783</c:v>
                      </c:pt>
                      <c:pt idx="502">
                        <c:v>43691.736238425925</c:v>
                      </c:pt>
                      <c:pt idx="503">
                        <c:v>43691.739733796298</c:v>
                      </c:pt>
                      <c:pt idx="504">
                        <c:v>43691.743194444447</c:v>
                      </c:pt>
                      <c:pt idx="505">
                        <c:v>43691.746678240743</c:v>
                      </c:pt>
                      <c:pt idx="506">
                        <c:v>43691.750196759254</c:v>
                      </c:pt>
                      <c:pt idx="507">
                        <c:v>43691.753611111111</c:v>
                      </c:pt>
                      <c:pt idx="508">
                        <c:v>43691.757071759253</c:v>
                      </c:pt>
                      <c:pt idx="509">
                        <c:v>43691.760555555556</c:v>
                      </c:pt>
                      <c:pt idx="510">
                        <c:v>43691.764027777783</c:v>
                      </c:pt>
                      <c:pt idx="511">
                        <c:v>43691.767500000002</c:v>
                      </c:pt>
                      <c:pt idx="512">
                        <c:v>43691.770983796298</c:v>
                      </c:pt>
                      <c:pt idx="513">
                        <c:v>43691.774444444447</c:v>
                      </c:pt>
                      <c:pt idx="514">
                        <c:v>43691.777928240743</c:v>
                      </c:pt>
                      <c:pt idx="515">
                        <c:v>43691.781377314815</c:v>
                      </c:pt>
                      <c:pt idx="516">
                        <c:v>43691.784861111111</c:v>
                      </c:pt>
                      <c:pt idx="517">
                        <c:v>43691.788344907407</c:v>
                      </c:pt>
                      <c:pt idx="518">
                        <c:v>43691.791851851849</c:v>
                      </c:pt>
                      <c:pt idx="519">
                        <c:v>43691.795289351852</c:v>
                      </c:pt>
                      <c:pt idx="520">
                        <c:v>43691.798750000002</c:v>
                      </c:pt>
                      <c:pt idx="521">
                        <c:v>43691.802222222221</c:v>
                      </c:pt>
                      <c:pt idx="522">
                        <c:v>43691.805694444447</c:v>
                      </c:pt>
                      <c:pt idx="523">
                        <c:v>43691.809178240743</c:v>
                      </c:pt>
                      <c:pt idx="524">
                        <c:v>43691.812650462962</c:v>
                      </c:pt>
                      <c:pt idx="525">
                        <c:v>43691.816122685188</c:v>
                      </c:pt>
                      <c:pt idx="526">
                        <c:v>43691.819571759253</c:v>
                      </c:pt>
                      <c:pt idx="527">
                        <c:v>43691.823055555556</c:v>
                      </c:pt>
                      <c:pt idx="528">
                        <c:v>43691.826516203699</c:v>
                      </c:pt>
                      <c:pt idx="529">
                        <c:v>43691.83</c:v>
                      </c:pt>
                      <c:pt idx="530">
                        <c:v>43691.833518518521</c:v>
                      </c:pt>
                      <c:pt idx="531">
                        <c:v>43691.836944444447</c:v>
                      </c:pt>
                      <c:pt idx="532">
                        <c:v>43691.840416666666</c:v>
                      </c:pt>
                      <c:pt idx="533">
                        <c:v>43691.843888888892</c:v>
                      </c:pt>
                      <c:pt idx="534">
                        <c:v>43691.847361111111</c:v>
                      </c:pt>
                      <c:pt idx="535">
                        <c:v>43691.850821759253</c:v>
                      </c:pt>
                      <c:pt idx="536">
                        <c:v>43691.854328703703</c:v>
                      </c:pt>
                      <c:pt idx="537">
                        <c:v>43691.855914351851</c:v>
                      </c:pt>
                      <c:pt idx="538">
                        <c:v>43691.857777777783</c:v>
                      </c:pt>
                      <c:pt idx="539">
                        <c:v>43691.861250000002</c:v>
                      </c:pt>
                      <c:pt idx="540">
                        <c:v>43691.864722222221</c:v>
                      </c:pt>
                      <c:pt idx="541">
                        <c:v>43691.868194444447</c:v>
                      </c:pt>
                      <c:pt idx="542">
                        <c:v>43691.871678240743</c:v>
                      </c:pt>
                      <c:pt idx="543">
                        <c:v>43691.875219907408</c:v>
                      </c:pt>
                      <c:pt idx="544">
                        <c:v>43691.878611111111</c:v>
                      </c:pt>
                      <c:pt idx="545">
                        <c:v>43691.882083333338</c:v>
                      </c:pt>
                      <c:pt idx="546">
                        <c:v>43691.88554398148</c:v>
                      </c:pt>
                      <c:pt idx="547">
                        <c:v>43691.889027777783</c:v>
                      </c:pt>
                      <c:pt idx="548">
                        <c:v>43691.892511574079</c:v>
                      </c:pt>
                      <c:pt idx="549">
                        <c:v>43691.895995370374</c:v>
                      </c:pt>
                      <c:pt idx="550">
                        <c:v>43691.899444444447</c:v>
                      </c:pt>
                      <c:pt idx="551">
                        <c:v>43691.902916666666</c:v>
                      </c:pt>
                      <c:pt idx="552">
                        <c:v>43691.906377314815</c:v>
                      </c:pt>
                      <c:pt idx="553">
                        <c:v>43691.909861111111</c:v>
                      </c:pt>
                      <c:pt idx="554">
                        <c:v>43691.913333333338</c:v>
                      </c:pt>
                      <c:pt idx="555">
                        <c:v>43691.916874999995</c:v>
                      </c:pt>
                      <c:pt idx="556">
                        <c:v>43691.920300925929</c:v>
                      </c:pt>
                      <c:pt idx="557">
                        <c:v>43691.923715277779</c:v>
                      </c:pt>
                      <c:pt idx="558">
                        <c:v>43691.927187499998</c:v>
                      </c:pt>
                      <c:pt idx="559">
                        <c:v>43691.930671296293</c:v>
                      </c:pt>
                      <c:pt idx="560">
                        <c:v>43691.93414351852</c:v>
                      </c:pt>
                      <c:pt idx="561">
                        <c:v>43691.937615740739</c:v>
                      </c:pt>
                      <c:pt idx="562">
                        <c:v>43691.941087962958</c:v>
                      </c:pt>
                      <c:pt idx="563">
                        <c:v>43691.944548611107</c:v>
                      </c:pt>
                      <c:pt idx="564">
                        <c:v>43691.948020833333</c:v>
                      </c:pt>
                      <c:pt idx="565">
                        <c:v>43691.951493055552</c:v>
                      </c:pt>
                      <c:pt idx="566">
                        <c:v>43691.954988425925</c:v>
                      </c:pt>
                      <c:pt idx="567">
                        <c:v>43691.958518518521</c:v>
                      </c:pt>
                      <c:pt idx="568">
                        <c:v>43691.961909722224</c:v>
                      </c:pt>
                      <c:pt idx="569">
                        <c:v>43691.965381944443</c:v>
                      </c:pt>
                      <c:pt idx="570">
                        <c:v>43691.968854166669</c:v>
                      </c:pt>
                      <c:pt idx="571">
                        <c:v>43691.972326388888</c:v>
                      </c:pt>
                      <c:pt idx="572">
                        <c:v>43691.975810185184</c:v>
                      </c:pt>
                      <c:pt idx="573">
                        <c:v>43691.979282407403</c:v>
                      </c:pt>
                      <c:pt idx="574">
                        <c:v>43691.982754629629</c:v>
                      </c:pt>
                      <c:pt idx="575">
                        <c:v>43691.986226851848</c:v>
                      </c:pt>
                      <c:pt idx="576">
                        <c:v>43691.989687499998</c:v>
                      </c:pt>
                      <c:pt idx="577">
                        <c:v>43691.993159722224</c:v>
                      </c:pt>
                      <c:pt idx="578">
                        <c:v>43691.996655092589</c:v>
                      </c:pt>
                      <c:pt idx="579">
                        <c:v>43692.000185185185</c:v>
                      </c:pt>
                      <c:pt idx="580">
                        <c:v>43692.003587962958</c:v>
                      </c:pt>
                      <c:pt idx="581">
                        <c:v>43692.007048611107</c:v>
                      </c:pt>
                      <c:pt idx="582">
                        <c:v>43692.010520833333</c:v>
                      </c:pt>
                      <c:pt idx="583">
                        <c:v>43692.014004629629</c:v>
                      </c:pt>
                      <c:pt idx="584">
                        <c:v>43692.017476851848</c:v>
                      </c:pt>
                      <c:pt idx="585">
                        <c:v>43692.020937499998</c:v>
                      </c:pt>
                      <c:pt idx="586">
                        <c:v>43692.024409722224</c:v>
                      </c:pt>
                      <c:pt idx="587">
                        <c:v>43692.027905092589</c:v>
                      </c:pt>
                      <c:pt idx="588">
                        <c:v>43692.031365740739</c:v>
                      </c:pt>
                      <c:pt idx="589">
                        <c:v>43692.034837962958</c:v>
                      </c:pt>
                      <c:pt idx="590">
                        <c:v>43692.038298611107</c:v>
                      </c:pt>
                      <c:pt idx="591">
                        <c:v>43692.041817129633</c:v>
                      </c:pt>
                      <c:pt idx="592">
                        <c:v>43692.045266203699</c:v>
                      </c:pt>
                      <c:pt idx="593">
                        <c:v>43692.048715277779</c:v>
                      </c:pt>
                      <c:pt idx="594">
                        <c:v>43692.052187499998</c:v>
                      </c:pt>
                      <c:pt idx="595">
                        <c:v>43692.055671296293</c:v>
                      </c:pt>
                      <c:pt idx="596">
                        <c:v>43692.05914351852</c:v>
                      </c:pt>
                      <c:pt idx="597">
                        <c:v>43692.062592592592</c:v>
                      </c:pt>
                      <c:pt idx="598">
                        <c:v>43692.066076388888</c:v>
                      </c:pt>
                      <c:pt idx="599">
                        <c:v>43692.069537037038</c:v>
                      </c:pt>
                      <c:pt idx="600">
                        <c:v>43692.073009259257</c:v>
                      </c:pt>
                      <c:pt idx="601">
                        <c:v>43692.076493055552</c:v>
                      </c:pt>
                      <c:pt idx="602">
                        <c:v>43692.079965277779</c:v>
                      </c:pt>
                      <c:pt idx="603">
                        <c:v>43692.083506944444</c:v>
                      </c:pt>
                      <c:pt idx="604">
                        <c:v>43692.086909722224</c:v>
                      </c:pt>
                      <c:pt idx="605">
                        <c:v>43692.090381944443</c:v>
                      </c:pt>
                      <c:pt idx="606">
                        <c:v>43692.093842592592</c:v>
                      </c:pt>
                      <c:pt idx="607">
                        <c:v>43692.097326388888</c:v>
                      </c:pt>
                      <c:pt idx="608">
                        <c:v>43692.100787037038</c:v>
                      </c:pt>
                      <c:pt idx="609">
                        <c:v>43692.104270833333</c:v>
                      </c:pt>
                      <c:pt idx="610">
                        <c:v>43692.107731481483</c:v>
                      </c:pt>
                      <c:pt idx="611">
                        <c:v>43692.111203703702</c:v>
                      </c:pt>
                      <c:pt idx="612">
                        <c:v>43692.114675925928</c:v>
                      </c:pt>
                      <c:pt idx="613">
                        <c:v>43692.118159722224</c:v>
                      </c:pt>
                      <c:pt idx="614">
                        <c:v>43692.12164351852</c:v>
                      </c:pt>
                      <c:pt idx="615">
                        <c:v>43692.125208333331</c:v>
                      </c:pt>
                      <c:pt idx="616">
                        <c:v>43692.128564814811</c:v>
                      </c:pt>
                      <c:pt idx="617">
                        <c:v>43692.132048611107</c:v>
                      </c:pt>
                      <c:pt idx="618">
                        <c:v>43692.135509259257</c:v>
                      </c:pt>
                      <c:pt idx="619">
                        <c:v>43692.138993055552</c:v>
                      </c:pt>
                      <c:pt idx="620">
                        <c:v>43692.142465277779</c:v>
                      </c:pt>
                      <c:pt idx="621">
                        <c:v>43692.145937499998</c:v>
                      </c:pt>
                      <c:pt idx="622">
                        <c:v>43692.149409722224</c:v>
                      </c:pt>
                      <c:pt idx="623">
                        <c:v>43692.152881944443</c:v>
                      </c:pt>
                      <c:pt idx="624">
                        <c:v>43692.156354166669</c:v>
                      </c:pt>
                      <c:pt idx="625">
                        <c:v>43692.159826388888</c:v>
                      </c:pt>
                      <c:pt idx="626">
                        <c:v>43692.163298611107</c:v>
                      </c:pt>
                      <c:pt idx="627">
                        <c:v>43692.166817129633</c:v>
                      </c:pt>
                      <c:pt idx="628">
                        <c:v>43692.170254629629</c:v>
                      </c:pt>
                      <c:pt idx="629">
                        <c:v>43692.173715277779</c:v>
                      </c:pt>
                      <c:pt idx="630">
                        <c:v>43692.177187499998</c:v>
                      </c:pt>
                      <c:pt idx="631">
                        <c:v>43692.180659722224</c:v>
                      </c:pt>
                      <c:pt idx="632">
                        <c:v>43692.184131944443</c:v>
                      </c:pt>
                      <c:pt idx="633">
                        <c:v>43692.187604166669</c:v>
                      </c:pt>
                      <c:pt idx="634">
                        <c:v>43692.191076388888</c:v>
                      </c:pt>
                      <c:pt idx="635">
                        <c:v>43692.194548611107</c:v>
                      </c:pt>
                      <c:pt idx="636">
                        <c:v>43692.198020833333</c:v>
                      </c:pt>
                      <c:pt idx="637">
                        <c:v>43692.201493055552</c:v>
                      </c:pt>
                      <c:pt idx="638">
                        <c:v>43692.204965277779</c:v>
                      </c:pt>
                      <c:pt idx="639">
                        <c:v>43692.208506944444</c:v>
                      </c:pt>
                      <c:pt idx="640">
                        <c:v>43692.211909722224</c:v>
                      </c:pt>
                      <c:pt idx="641">
                        <c:v>43692.21539351852</c:v>
                      </c:pt>
                      <c:pt idx="642">
                        <c:v>43692.218842592592</c:v>
                      </c:pt>
                      <c:pt idx="643">
                        <c:v>43692.222337962958</c:v>
                      </c:pt>
                      <c:pt idx="644">
                        <c:v>43692.225787037038</c:v>
                      </c:pt>
                      <c:pt idx="645">
                        <c:v>43692.229270833333</c:v>
                      </c:pt>
                      <c:pt idx="646">
                        <c:v>43692.232743055552</c:v>
                      </c:pt>
                      <c:pt idx="647">
                        <c:v>43692.236215277779</c:v>
                      </c:pt>
                      <c:pt idx="648">
                        <c:v>43692.239699074074</c:v>
                      </c:pt>
                      <c:pt idx="649">
                        <c:v>43692.243159722224</c:v>
                      </c:pt>
                      <c:pt idx="650">
                        <c:v>43692.24664351852</c:v>
                      </c:pt>
                      <c:pt idx="651">
                        <c:v>43692.250162037039</c:v>
                      </c:pt>
                      <c:pt idx="652">
                        <c:v>43692.253576388888</c:v>
                      </c:pt>
                      <c:pt idx="653">
                        <c:v>43692.257037037038</c:v>
                      </c:pt>
                      <c:pt idx="654">
                        <c:v>43692.260520833333</c:v>
                      </c:pt>
                      <c:pt idx="655">
                        <c:v>43692.263993055552</c:v>
                      </c:pt>
                      <c:pt idx="656">
                        <c:v>43692.267465277779</c:v>
                      </c:pt>
                      <c:pt idx="657">
                        <c:v>43692.270937499998</c:v>
                      </c:pt>
                      <c:pt idx="658">
                        <c:v>43692.274398148147</c:v>
                      </c:pt>
                      <c:pt idx="659">
                        <c:v>43692.277881944443</c:v>
                      </c:pt>
                      <c:pt idx="660">
                        <c:v>43692.281365740739</c:v>
                      </c:pt>
                      <c:pt idx="661">
                        <c:v>43692.284826388888</c:v>
                      </c:pt>
                      <c:pt idx="662">
                        <c:v>43692.288298611107</c:v>
                      </c:pt>
                      <c:pt idx="663">
                        <c:v>43692.291805555556</c:v>
                      </c:pt>
                      <c:pt idx="664">
                        <c:v>43692.295243055552</c:v>
                      </c:pt>
                      <c:pt idx="665">
                        <c:v>43692.298715277779</c:v>
                      </c:pt>
                      <c:pt idx="666">
                        <c:v>43692.302187499998</c:v>
                      </c:pt>
                      <c:pt idx="667">
                        <c:v>43692.305671296293</c:v>
                      </c:pt>
                      <c:pt idx="668">
                        <c:v>43692.30914351852</c:v>
                      </c:pt>
                      <c:pt idx="669">
                        <c:v>43692.312604166669</c:v>
                      </c:pt>
                      <c:pt idx="670">
                        <c:v>43692.316064814811</c:v>
                      </c:pt>
                      <c:pt idx="671">
                        <c:v>43692.319560185184</c:v>
                      </c:pt>
                      <c:pt idx="672">
                        <c:v>43692.323020833333</c:v>
                      </c:pt>
                      <c:pt idx="673">
                        <c:v>43692.326504629629</c:v>
                      </c:pt>
                      <c:pt idx="674">
                        <c:v>43692.329976851848</c:v>
                      </c:pt>
                      <c:pt idx="675">
                        <c:v>43692.333472222221</c:v>
                      </c:pt>
                      <c:pt idx="676">
                        <c:v>43692.336909722224</c:v>
                      </c:pt>
                      <c:pt idx="677">
                        <c:v>43692.340381944443</c:v>
                      </c:pt>
                      <c:pt idx="678">
                        <c:v>43692.343842592592</c:v>
                      </c:pt>
                      <c:pt idx="679">
                        <c:v>43692.347326388888</c:v>
                      </c:pt>
                      <c:pt idx="680">
                        <c:v>43692.350787037038</c:v>
                      </c:pt>
                      <c:pt idx="681">
                        <c:v>43692.354270833333</c:v>
                      </c:pt>
                      <c:pt idx="682">
                        <c:v>43692.357754629629</c:v>
                      </c:pt>
                      <c:pt idx="683">
                        <c:v>43692.361215277779</c:v>
                      </c:pt>
                      <c:pt idx="684">
                        <c:v>43692.364687499998</c:v>
                      </c:pt>
                      <c:pt idx="685">
                        <c:v>43692.368159722224</c:v>
                      </c:pt>
                      <c:pt idx="686">
                        <c:v>43692.371631944443</c:v>
                      </c:pt>
                      <c:pt idx="687">
                        <c:v>43692.375150462962</c:v>
                      </c:pt>
                      <c:pt idx="688">
                        <c:v>43692.378587962958</c:v>
                      </c:pt>
                      <c:pt idx="689">
                        <c:v>43692.382048611107</c:v>
                      </c:pt>
                      <c:pt idx="690">
                        <c:v>43692.385509259257</c:v>
                      </c:pt>
                      <c:pt idx="691">
                        <c:v>43692.389004629629</c:v>
                      </c:pt>
                      <c:pt idx="692">
                        <c:v>43692.392465277779</c:v>
                      </c:pt>
                      <c:pt idx="693">
                        <c:v>43692.395925925928</c:v>
                      </c:pt>
                      <c:pt idx="694">
                        <c:v>43692.399398148147</c:v>
                      </c:pt>
                      <c:pt idx="695">
                        <c:v>43692.402870370373</c:v>
                      </c:pt>
                      <c:pt idx="696">
                        <c:v>43692.406354166669</c:v>
                      </c:pt>
                      <c:pt idx="697">
                        <c:v>43692.409826388888</c:v>
                      </c:pt>
                      <c:pt idx="698">
                        <c:v>43692.413310185184</c:v>
                      </c:pt>
                      <c:pt idx="699">
                        <c:v>43692.416817129633</c:v>
                      </c:pt>
                      <c:pt idx="700">
                        <c:v>43692.420243055552</c:v>
                      </c:pt>
                      <c:pt idx="701">
                        <c:v>43692.423738425925</c:v>
                      </c:pt>
                      <c:pt idx="702">
                        <c:v>43692.427233796298</c:v>
                      </c:pt>
                      <c:pt idx="703">
                        <c:v>43692.43068287037</c:v>
                      </c:pt>
                      <c:pt idx="704">
                        <c:v>43692.434155092589</c:v>
                      </c:pt>
                      <c:pt idx="705">
                        <c:v>43692.437627314815</c:v>
                      </c:pt>
                      <c:pt idx="706">
                        <c:v>43692.441099537034</c:v>
                      </c:pt>
                      <c:pt idx="707">
                        <c:v>43692.444571759253</c:v>
                      </c:pt>
                      <c:pt idx="708">
                        <c:v>43692.44804398148</c:v>
                      </c:pt>
                      <c:pt idx="709">
                        <c:v>43692.451631944445</c:v>
                      </c:pt>
                      <c:pt idx="710">
                        <c:v>43692.455000000002</c:v>
                      </c:pt>
                      <c:pt idx="711">
                        <c:v>43692.458518518521</c:v>
                      </c:pt>
                      <c:pt idx="712">
                        <c:v>43692.461967592593</c:v>
                      </c:pt>
                      <c:pt idx="713">
                        <c:v>43692.465416666666</c:v>
                      </c:pt>
                      <c:pt idx="714">
                        <c:v>43692.468877314815</c:v>
                      </c:pt>
                      <c:pt idx="715">
                        <c:v>43692.472361111111</c:v>
                      </c:pt>
                      <c:pt idx="716">
                        <c:v>43692.475821759253</c:v>
                      </c:pt>
                      <c:pt idx="717">
                        <c:v>43692.47929398148</c:v>
                      </c:pt>
                      <c:pt idx="718">
                        <c:v>43692.482766203699</c:v>
                      </c:pt>
                      <c:pt idx="719">
                        <c:v>43692.486250000002</c:v>
                      </c:pt>
                      <c:pt idx="720">
                        <c:v>43692.489710648144</c:v>
                      </c:pt>
                      <c:pt idx="721">
                        <c:v>43692.49318287037</c:v>
                      </c:pt>
                      <c:pt idx="722">
                        <c:v>43692.496655092589</c:v>
                      </c:pt>
                      <c:pt idx="723">
                        <c:v>43692.500173611108</c:v>
                      </c:pt>
                      <c:pt idx="724">
                        <c:v>43692.503599537034</c:v>
                      </c:pt>
                      <c:pt idx="725">
                        <c:v>43692.507106481484</c:v>
                      </c:pt>
                      <c:pt idx="726">
                        <c:v>43692.510532407403</c:v>
                      </c:pt>
                      <c:pt idx="727">
                        <c:v>43692.513993055552</c:v>
                      </c:pt>
                      <c:pt idx="728">
                        <c:v>43692.517465277779</c:v>
                      </c:pt>
                      <c:pt idx="729">
                        <c:v>43692.520949074074</c:v>
                      </c:pt>
                      <c:pt idx="730">
                        <c:v>43692.524409722224</c:v>
                      </c:pt>
                      <c:pt idx="731">
                        <c:v>43692.52789351852</c:v>
                      </c:pt>
                      <c:pt idx="732">
                        <c:v>43692.531342592592</c:v>
                      </c:pt>
                      <c:pt idx="733">
                        <c:v>43692.534837962958</c:v>
                      </c:pt>
                      <c:pt idx="734">
                        <c:v>43692.538310185184</c:v>
                      </c:pt>
                      <c:pt idx="735">
                        <c:v>43692.541805555556</c:v>
                      </c:pt>
                      <c:pt idx="736">
                        <c:v>43692.545243055552</c:v>
                      </c:pt>
                      <c:pt idx="737">
                        <c:v>43692.548715277779</c:v>
                      </c:pt>
                      <c:pt idx="738">
                        <c:v>43692.552187499998</c:v>
                      </c:pt>
                      <c:pt idx="739">
                        <c:v>43692.555659722224</c:v>
                      </c:pt>
                      <c:pt idx="740">
                        <c:v>43692.559131944443</c:v>
                      </c:pt>
                      <c:pt idx="741">
                        <c:v>43692.562604166669</c:v>
                      </c:pt>
                      <c:pt idx="742">
                        <c:v>43692.566064814811</c:v>
                      </c:pt>
                      <c:pt idx="743">
                        <c:v>43692.569537037038</c:v>
                      </c:pt>
                      <c:pt idx="744">
                        <c:v>43692.573009259257</c:v>
                      </c:pt>
                      <c:pt idx="745">
                        <c:v>43692.576493055552</c:v>
                      </c:pt>
                      <c:pt idx="746">
                        <c:v>43692.579965277779</c:v>
                      </c:pt>
                      <c:pt idx="747">
                        <c:v>43692.583483796298</c:v>
                      </c:pt>
                      <c:pt idx="748">
                        <c:v>43692.586909722224</c:v>
                      </c:pt>
                      <c:pt idx="749">
                        <c:v>43692.590370370373</c:v>
                      </c:pt>
                      <c:pt idx="750">
                        <c:v>43692.593854166669</c:v>
                      </c:pt>
                      <c:pt idx="751">
                        <c:v>43692.597326388888</c:v>
                      </c:pt>
                      <c:pt idx="752">
                        <c:v>43692.600798611107</c:v>
                      </c:pt>
                      <c:pt idx="753">
                        <c:v>43692.604282407403</c:v>
                      </c:pt>
                      <c:pt idx="754">
                        <c:v>43692.607743055552</c:v>
                      </c:pt>
                      <c:pt idx="755">
                        <c:v>43692.611215277779</c:v>
                      </c:pt>
                      <c:pt idx="756">
                        <c:v>43692.614710648144</c:v>
                      </c:pt>
                      <c:pt idx="757">
                        <c:v>43692.617476851847</c:v>
                      </c:pt>
                      <c:pt idx="758">
                        <c:v>43692.618194444447</c:v>
                      </c:pt>
                      <c:pt idx="759">
                        <c:v>43692.61928240741</c:v>
                      </c:pt>
                      <c:pt idx="760">
                        <c:v>43692.621666666666</c:v>
                      </c:pt>
                      <c:pt idx="761">
                        <c:v>43692.625173611108</c:v>
                      </c:pt>
                      <c:pt idx="762">
                        <c:v>43692.628611111111</c:v>
                      </c:pt>
                      <c:pt idx="763">
                        <c:v>43692.632071759253</c:v>
                      </c:pt>
                      <c:pt idx="764">
                        <c:v>43692.635567129633</c:v>
                      </c:pt>
                      <c:pt idx="765">
                        <c:v>43692.639039351852</c:v>
                      </c:pt>
                      <c:pt idx="766">
                        <c:v>43692.642511574079</c:v>
                      </c:pt>
                      <c:pt idx="767">
                        <c:v>43692.644398148142</c:v>
                      </c:pt>
                      <c:pt idx="768">
                        <c:v>43692.646006944444</c:v>
                      </c:pt>
                      <c:pt idx="769">
                        <c:v>43692.649456018517</c:v>
                      </c:pt>
                      <c:pt idx="770">
                        <c:v>43692.652951388889</c:v>
                      </c:pt>
                      <c:pt idx="771">
                        <c:v>43692.656412037039</c:v>
                      </c:pt>
                      <c:pt idx="772">
                        <c:v>43692.659861111111</c:v>
                      </c:pt>
                      <c:pt idx="773">
                        <c:v>43692.663356481484</c:v>
                      </c:pt>
                      <c:pt idx="774">
                        <c:v>43692.666851851849</c:v>
                      </c:pt>
                      <c:pt idx="775">
                        <c:v>43692.670289351852</c:v>
                      </c:pt>
                      <c:pt idx="776">
                        <c:v>43692.673750000002</c:v>
                      </c:pt>
                      <c:pt idx="777">
                        <c:v>43692.677222222221</c:v>
                      </c:pt>
                      <c:pt idx="778">
                        <c:v>43692.680706018517</c:v>
                      </c:pt>
                      <c:pt idx="779">
                        <c:v>43692.68100694444</c:v>
                      </c:pt>
                      <c:pt idx="780">
                        <c:v>43692.684166666666</c:v>
                      </c:pt>
                      <c:pt idx="781">
                        <c:v>43692.687638888892</c:v>
                      </c:pt>
                      <c:pt idx="782">
                        <c:v>43692.691111111111</c:v>
                      </c:pt>
                      <c:pt idx="783">
                        <c:v>43692.692488425921</c:v>
                      </c:pt>
                      <c:pt idx="784">
                        <c:v>43692.694606481484</c:v>
                      </c:pt>
                      <c:pt idx="785">
                        <c:v>43692.696168981485</c:v>
                      </c:pt>
                      <c:pt idx="786">
                        <c:v>43692.698067129633</c:v>
                      </c:pt>
                      <c:pt idx="787">
                        <c:v>43692.701527777783</c:v>
                      </c:pt>
                      <c:pt idx="788">
                        <c:v>43692.705011574079</c:v>
                      </c:pt>
                      <c:pt idx="789">
                        <c:v>43692.708518518521</c:v>
                      </c:pt>
                      <c:pt idx="790">
                        <c:v>43692.711944444447</c:v>
                      </c:pt>
                      <c:pt idx="791">
                        <c:v>43692.715416666666</c:v>
                      </c:pt>
                      <c:pt idx="792">
                        <c:v>43692.718888888892</c:v>
                      </c:pt>
                      <c:pt idx="793">
                        <c:v>43692.722372685188</c:v>
                      </c:pt>
                      <c:pt idx="794">
                        <c:v>43692.725844907407</c:v>
                      </c:pt>
                      <c:pt idx="795">
                        <c:v>43692.729317129633</c:v>
                      </c:pt>
                      <c:pt idx="796">
                        <c:v>43692.732777777783</c:v>
                      </c:pt>
                      <c:pt idx="797">
                        <c:v>43692.736250000002</c:v>
                      </c:pt>
                      <c:pt idx="798">
                        <c:v>43692.739722222221</c:v>
                      </c:pt>
                      <c:pt idx="799">
                        <c:v>43692.743194444447</c:v>
                      </c:pt>
                      <c:pt idx="800">
                        <c:v>43692.746666666666</c:v>
                      </c:pt>
                      <c:pt idx="801">
                        <c:v>43692.750185185185</c:v>
                      </c:pt>
                      <c:pt idx="802">
                        <c:v>43692.753611111111</c:v>
                      </c:pt>
                      <c:pt idx="803">
                        <c:v>43692.757083333338</c:v>
                      </c:pt>
                      <c:pt idx="804">
                        <c:v>43692.760555555556</c:v>
                      </c:pt>
                      <c:pt idx="805">
                        <c:v>43692.764039351852</c:v>
                      </c:pt>
                      <c:pt idx="806">
                        <c:v>43692.767500000002</c:v>
                      </c:pt>
                      <c:pt idx="807">
                        <c:v>43692.770983796298</c:v>
                      </c:pt>
                      <c:pt idx="808">
                        <c:v>43692.774444444447</c:v>
                      </c:pt>
                      <c:pt idx="809">
                        <c:v>43692.777916666666</c:v>
                      </c:pt>
                      <c:pt idx="810">
                        <c:v>43692.781377314815</c:v>
                      </c:pt>
                      <c:pt idx="811">
                        <c:v>43692.784884259258</c:v>
                      </c:pt>
                      <c:pt idx="812">
                        <c:v>43692.788333333338</c:v>
                      </c:pt>
                      <c:pt idx="813">
                        <c:v>43692.791851851849</c:v>
                      </c:pt>
                      <c:pt idx="814">
                        <c:v>43692.795289351852</c:v>
                      </c:pt>
                      <c:pt idx="815">
                        <c:v>43692.798750000002</c:v>
                      </c:pt>
                      <c:pt idx="816">
                        <c:v>43692.802222222221</c:v>
                      </c:pt>
                      <c:pt idx="817">
                        <c:v>43692.805694444447</c:v>
                      </c:pt>
                      <c:pt idx="818">
                        <c:v>43692.80914351852</c:v>
                      </c:pt>
                      <c:pt idx="819">
                        <c:v>43692.812615740739</c:v>
                      </c:pt>
                      <c:pt idx="820">
                        <c:v>43692.816076388888</c:v>
                      </c:pt>
                      <c:pt idx="821">
                        <c:v>43692.819560185184</c:v>
                      </c:pt>
                      <c:pt idx="822">
                        <c:v>43692.823032407403</c:v>
                      </c:pt>
                      <c:pt idx="823">
                        <c:v>43692.826504629629</c:v>
                      </c:pt>
                      <c:pt idx="824">
                        <c:v>43692.829988425925</c:v>
                      </c:pt>
                      <c:pt idx="825">
                        <c:v>43692.833483796298</c:v>
                      </c:pt>
                      <c:pt idx="826">
                        <c:v>43692.836921296293</c:v>
                      </c:pt>
                      <c:pt idx="827">
                        <c:v>43692.840381944443</c:v>
                      </c:pt>
                      <c:pt idx="828">
                        <c:v>43692.843854166669</c:v>
                      </c:pt>
                      <c:pt idx="829">
                        <c:v>43692.847337962958</c:v>
                      </c:pt>
                      <c:pt idx="830">
                        <c:v>43692.850844907407</c:v>
                      </c:pt>
                      <c:pt idx="831">
                        <c:v>43692.854328703703</c:v>
                      </c:pt>
                      <c:pt idx="832">
                        <c:v>43692.857800925929</c:v>
                      </c:pt>
                      <c:pt idx="833">
                        <c:v>43692.861250000002</c:v>
                      </c:pt>
                      <c:pt idx="834">
                        <c:v>43692.864733796298</c:v>
                      </c:pt>
                      <c:pt idx="835">
                        <c:v>43692.868194444447</c:v>
                      </c:pt>
                      <c:pt idx="836">
                        <c:v>43692.871666666666</c:v>
                      </c:pt>
                      <c:pt idx="837">
                        <c:v>43692.875185185185</c:v>
                      </c:pt>
                      <c:pt idx="838">
                        <c:v>43692.878611111111</c:v>
                      </c:pt>
                      <c:pt idx="839">
                        <c:v>43692.882083333338</c:v>
                      </c:pt>
                      <c:pt idx="840">
                        <c:v>43692.885555555556</c:v>
                      </c:pt>
                      <c:pt idx="841">
                        <c:v>43692.889027777783</c:v>
                      </c:pt>
                      <c:pt idx="842">
                        <c:v>43692.892500000002</c:v>
                      </c:pt>
                      <c:pt idx="843">
                        <c:v>43692.895972222221</c:v>
                      </c:pt>
                      <c:pt idx="844">
                        <c:v>43692.899444444447</c:v>
                      </c:pt>
                      <c:pt idx="845">
                        <c:v>43692.902916666666</c:v>
                      </c:pt>
                      <c:pt idx="846">
                        <c:v>43692.906388888892</c:v>
                      </c:pt>
                      <c:pt idx="847">
                        <c:v>43692.909872685188</c:v>
                      </c:pt>
                      <c:pt idx="848">
                        <c:v>43692.913344907407</c:v>
                      </c:pt>
                      <c:pt idx="849">
                        <c:v>43692.916874999995</c:v>
                      </c:pt>
                      <c:pt idx="850">
                        <c:v>43692.920289351852</c:v>
                      </c:pt>
                      <c:pt idx="851">
                        <c:v>43692.923773148148</c:v>
                      </c:pt>
                      <c:pt idx="852">
                        <c:v>43692.927233796298</c:v>
                      </c:pt>
                      <c:pt idx="853">
                        <c:v>43692.930717592593</c:v>
                      </c:pt>
                      <c:pt idx="854">
                        <c:v>43692.934189814812</c:v>
                      </c:pt>
                      <c:pt idx="855">
                        <c:v>43692.937662037039</c:v>
                      </c:pt>
                      <c:pt idx="856">
                        <c:v>43692.941111111111</c:v>
                      </c:pt>
                      <c:pt idx="857">
                        <c:v>43692.944583333338</c:v>
                      </c:pt>
                      <c:pt idx="858">
                        <c:v>43692.948055555556</c:v>
                      </c:pt>
                      <c:pt idx="859">
                        <c:v>43692.951527777783</c:v>
                      </c:pt>
                      <c:pt idx="860">
                        <c:v>43692.955034722225</c:v>
                      </c:pt>
                      <c:pt idx="861">
                        <c:v>43692.958541666667</c:v>
                      </c:pt>
                      <c:pt idx="862">
                        <c:v>43692.961944444447</c:v>
                      </c:pt>
                      <c:pt idx="863">
                        <c:v>43692.965416666666</c:v>
                      </c:pt>
                      <c:pt idx="864">
                        <c:v>43692.968888888892</c:v>
                      </c:pt>
                      <c:pt idx="865">
                        <c:v>43692.972372685188</c:v>
                      </c:pt>
                      <c:pt idx="866">
                        <c:v>43692.975833333338</c:v>
                      </c:pt>
                      <c:pt idx="867">
                        <c:v>43692.979317129633</c:v>
                      </c:pt>
                      <c:pt idx="868">
                        <c:v>43692.982777777783</c:v>
                      </c:pt>
                      <c:pt idx="869">
                        <c:v>43692.986250000002</c:v>
                      </c:pt>
                      <c:pt idx="870">
                        <c:v>43692.989722222221</c:v>
                      </c:pt>
                      <c:pt idx="871">
                        <c:v>43692.993194444447</c:v>
                      </c:pt>
                      <c:pt idx="872">
                        <c:v>43692.996678240743</c:v>
                      </c:pt>
                      <c:pt idx="873">
                        <c:v>43693</c:v>
                      </c:pt>
                      <c:pt idx="874">
                        <c:v>43693.003472222219</c:v>
                      </c:pt>
                      <c:pt idx="875">
                        <c:v>43693.006944444445</c:v>
                      </c:pt>
                      <c:pt idx="876">
                        <c:v>43693.010416666664</c:v>
                      </c:pt>
                      <c:pt idx="877">
                        <c:v>43693.013888888891</c:v>
                      </c:pt>
                      <c:pt idx="878">
                        <c:v>43693.017361111109</c:v>
                      </c:pt>
                      <c:pt idx="879">
                        <c:v>43693.020833333336</c:v>
                      </c:pt>
                      <c:pt idx="880">
                        <c:v>43693.024305555555</c:v>
                      </c:pt>
                      <c:pt idx="881">
                        <c:v>43693.027777777781</c:v>
                      </c:pt>
                      <c:pt idx="882">
                        <c:v>43693.03125</c:v>
                      </c:pt>
                      <c:pt idx="883">
                        <c:v>43693.034722222219</c:v>
                      </c:pt>
                      <c:pt idx="884">
                        <c:v>43693.038194444445</c:v>
                      </c:pt>
                      <c:pt idx="885">
                        <c:v>43693.041666666664</c:v>
                      </c:pt>
                      <c:pt idx="886">
                        <c:v>43693.045138888891</c:v>
                      </c:pt>
                      <c:pt idx="887">
                        <c:v>43693.048611111109</c:v>
                      </c:pt>
                      <c:pt idx="888">
                        <c:v>43693.052083333336</c:v>
                      </c:pt>
                      <c:pt idx="889">
                        <c:v>43693.055555555555</c:v>
                      </c:pt>
                      <c:pt idx="890">
                        <c:v>43693.059027777781</c:v>
                      </c:pt>
                      <c:pt idx="891">
                        <c:v>43693.0625</c:v>
                      </c:pt>
                      <c:pt idx="892">
                        <c:v>43693.065972222219</c:v>
                      </c:pt>
                      <c:pt idx="893">
                        <c:v>43693.069444444445</c:v>
                      </c:pt>
                      <c:pt idx="894">
                        <c:v>43693.072916666664</c:v>
                      </c:pt>
                      <c:pt idx="895">
                        <c:v>43693.076388888891</c:v>
                      </c:pt>
                      <c:pt idx="896">
                        <c:v>43693.079861111109</c:v>
                      </c:pt>
                      <c:pt idx="897">
                        <c:v>43693.083333333336</c:v>
                      </c:pt>
                      <c:pt idx="898">
                        <c:v>43693.086805555555</c:v>
                      </c:pt>
                      <c:pt idx="899">
                        <c:v>43693.090277777781</c:v>
                      </c:pt>
                      <c:pt idx="900">
                        <c:v>43693.09375</c:v>
                      </c:pt>
                      <c:pt idx="901">
                        <c:v>43693.097222222219</c:v>
                      </c:pt>
                      <c:pt idx="902">
                        <c:v>43693.100694444445</c:v>
                      </c:pt>
                      <c:pt idx="903">
                        <c:v>43693.104166666664</c:v>
                      </c:pt>
                      <c:pt idx="904">
                        <c:v>43693.107638888891</c:v>
                      </c:pt>
                      <c:pt idx="905">
                        <c:v>43693.111111111109</c:v>
                      </c:pt>
                      <c:pt idx="906">
                        <c:v>43693.114583333336</c:v>
                      </c:pt>
                      <c:pt idx="907">
                        <c:v>43693.118055555555</c:v>
                      </c:pt>
                      <c:pt idx="908">
                        <c:v>43693.121527777781</c:v>
                      </c:pt>
                      <c:pt idx="909">
                        <c:v>43693.125</c:v>
                      </c:pt>
                      <c:pt idx="910">
                        <c:v>43693.128472222219</c:v>
                      </c:pt>
                      <c:pt idx="911">
                        <c:v>43693.131944444445</c:v>
                      </c:pt>
                      <c:pt idx="912">
                        <c:v>43693.135416666664</c:v>
                      </c:pt>
                      <c:pt idx="913">
                        <c:v>43693.138888888891</c:v>
                      </c:pt>
                      <c:pt idx="914">
                        <c:v>43693.142361111109</c:v>
                      </c:pt>
                      <c:pt idx="915">
                        <c:v>43693.145833333336</c:v>
                      </c:pt>
                      <c:pt idx="916">
                        <c:v>43693.149305555555</c:v>
                      </c:pt>
                      <c:pt idx="917">
                        <c:v>43693.152777777781</c:v>
                      </c:pt>
                      <c:pt idx="918">
                        <c:v>43693.15625</c:v>
                      </c:pt>
                      <c:pt idx="919">
                        <c:v>43693.159722222219</c:v>
                      </c:pt>
                      <c:pt idx="920">
                        <c:v>43693.163194444445</c:v>
                      </c:pt>
                      <c:pt idx="921">
                        <c:v>43693.166666666664</c:v>
                      </c:pt>
                      <c:pt idx="922">
                        <c:v>43693.170138888891</c:v>
                      </c:pt>
                      <c:pt idx="923">
                        <c:v>43693.173611111109</c:v>
                      </c:pt>
                      <c:pt idx="924">
                        <c:v>43693.177083333336</c:v>
                      </c:pt>
                      <c:pt idx="925">
                        <c:v>43693.180555555555</c:v>
                      </c:pt>
                      <c:pt idx="926">
                        <c:v>43693.184027777781</c:v>
                      </c:pt>
                      <c:pt idx="927">
                        <c:v>43693.1875</c:v>
                      </c:pt>
                      <c:pt idx="928">
                        <c:v>43693.190972222219</c:v>
                      </c:pt>
                      <c:pt idx="929">
                        <c:v>43693.194444444445</c:v>
                      </c:pt>
                      <c:pt idx="930">
                        <c:v>43693.197916666664</c:v>
                      </c:pt>
                      <c:pt idx="931">
                        <c:v>43693.201388888891</c:v>
                      </c:pt>
                      <c:pt idx="932">
                        <c:v>43693.204861111109</c:v>
                      </c:pt>
                      <c:pt idx="933">
                        <c:v>43693.208333333336</c:v>
                      </c:pt>
                      <c:pt idx="934">
                        <c:v>43693.211805555555</c:v>
                      </c:pt>
                      <c:pt idx="935">
                        <c:v>43693.215277777781</c:v>
                      </c:pt>
                      <c:pt idx="936">
                        <c:v>43693.21875</c:v>
                      </c:pt>
                      <c:pt idx="937">
                        <c:v>43693.222222222219</c:v>
                      </c:pt>
                      <c:pt idx="938">
                        <c:v>43693.225694444445</c:v>
                      </c:pt>
                      <c:pt idx="939">
                        <c:v>43693.229166666664</c:v>
                      </c:pt>
                      <c:pt idx="940">
                        <c:v>43693.232638888891</c:v>
                      </c:pt>
                      <c:pt idx="941">
                        <c:v>43693.236111111109</c:v>
                      </c:pt>
                      <c:pt idx="942">
                        <c:v>43693.239583333336</c:v>
                      </c:pt>
                      <c:pt idx="943">
                        <c:v>43693.243055555555</c:v>
                      </c:pt>
                      <c:pt idx="944">
                        <c:v>43693.246527777781</c:v>
                      </c:pt>
                      <c:pt idx="945">
                        <c:v>43693.25</c:v>
                      </c:pt>
                      <c:pt idx="946">
                        <c:v>43693.253472222219</c:v>
                      </c:pt>
                      <c:pt idx="947">
                        <c:v>43693.256944444445</c:v>
                      </c:pt>
                      <c:pt idx="948">
                        <c:v>43693.260416666664</c:v>
                      </c:pt>
                      <c:pt idx="949">
                        <c:v>43693.263888888891</c:v>
                      </c:pt>
                      <c:pt idx="950">
                        <c:v>43693.267361111109</c:v>
                      </c:pt>
                      <c:pt idx="951">
                        <c:v>43693.270833333336</c:v>
                      </c:pt>
                      <c:pt idx="952">
                        <c:v>43693.274305555555</c:v>
                      </c:pt>
                      <c:pt idx="953">
                        <c:v>43693.277777777781</c:v>
                      </c:pt>
                      <c:pt idx="954">
                        <c:v>43693.28125</c:v>
                      </c:pt>
                      <c:pt idx="955">
                        <c:v>43693.284722222219</c:v>
                      </c:pt>
                      <c:pt idx="956">
                        <c:v>43693.288194444445</c:v>
                      </c:pt>
                      <c:pt idx="957">
                        <c:v>43693.291666666664</c:v>
                      </c:pt>
                      <c:pt idx="958">
                        <c:v>43693.295138888891</c:v>
                      </c:pt>
                      <c:pt idx="959">
                        <c:v>43693.298611111109</c:v>
                      </c:pt>
                      <c:pt idx="960">
                        <c:v>43693.302083333336</c:v>
                      </c:pt>
                      <c:pt idx="961">
                        <c:v>43693.305555555555</c:v>
                      </c:pt>
                      <c:pt idx="962">
                        <c:v>43693.309027777781</c:v>
                      </c:pt>
                      <c:pt idx="963">
                        <c:v>43693.3125</c:v>
                      </c:pt>
                      <c:pt idx="964">
                        <c:v>43693.315972222219</c:v>
                      </c:pt>
                      <c:pt idx="965">
                        <c:v>43693.319444444445</c:v>
                      </c:pt>
                      <c:pt idx="966">
                        <c:v>43693.322916666664</c:v>
                      </c:pt>
                      <c:pt idx="967">
                        <c:v>43693.326388888891</c:v>
                      </c:pt>
                      <c:pt idx="968">
                        <c:v>43693.329861111109</c:v>
                      </c:pt>
                      <c:pt idx="969">
                        <c:v>43693.333333333336</c:v>
                      </c:pt>
                      <c:pt idx="970">
                        <c:v>43693.336805555555</c:v>
                      </c:pt>
                      <c:pt idx="971">
                        <c:v>43693.340277777781</c:v>
                      </c:pt>
                      <c:pt idx="972">
                        <c:v>43693.34375</c:v>
                      </c:pt>
                      <c:pt idx="973">
                        <c:v>43693.347222222219</c:v>
                      </c:pt>
                      <c:pt idx="974">
                        <c:v>43693.350694444445</c:v>
                      </c:pt>
                      <c:pt idx="975">
                        <c:v>43693.354166666664</c:v>
                      </c:pt>
                      <c:pt idx="976">
                        <c:v>43693.357638888891</c:v>
                      </c:pt>
                      <c:pt idx="977">
                        <c:v>43693.361111111109</c:v>
                      </c:pt>
                      <c:pt idx="978">
                        <c:v>43693.364583333336</c:v>
                      </c:pt>
                      <c:pt idx="979">
                        <c:v>43693.368055555555</c:v>
                      </c:pt>
                      <c:pt idx="980">
                        <c:v>43693.371527777781</c:v>
                      </c:pt>
                      <c:pt idx="981">
                        <c:v>43693.375</c:v>
                      </c:pt>
                      <c:pt idx="982">
                        <c:v>43693.378472222219</c:v>
                      </c:pt>
                      <c:pt idx="983">
                        <c:v>43693.381944444445</c:v>
                      </c:pt>
                      <c:pt idx="984">
                        <c:v>43693.385416666664</c:v>
                      </c:pt>
                      <c:pt idx="985">
                        <c:v>43693.388888888891</c:v>
                      </c:pt>
                      <c:pt idx="986">
                        <c:v>43693.392361111109</c:v>
                      </c:pt>
                      <c:pt idx="987">
                        <c:v>43693.395833333336</c:v>
                      </c:pt>
                      <c:pt idx="988">
                        <c:v>43693.399305555555</c:v>
                      </c:pt>
                      <c:pt idx="989">
                        <c:v>43693.402777777781</c:v>
                      </c:pt>
                      <c:pt idx="990">
                        <c:v>43693.40625</c:v>
                      </c:pt>
                      <c:pt idx="991">
                        <c:v>43693.409722222219</c:v>
                      </c:pt>
                      <c:pt idx="992">
                        <c:v>43693.413194444445</c:v>
                      </c:pt>
                      <c:pt idx="993">
                        <c:v>43693.416666666664</c:v>
                      </c:pt>
                      <c:pt idx="994">
                        <c:v>43693.420138888891</c:v>
                      </c:pt>
                      <c:pt idx="995">
                        <c:v>43693.423611111109</c:v>
                      </c:pt>
                      <c:pt idx="996">
                        <c:v>43693.427083333336</c:v>
                      </c:pt>
                      <c:pt idx="997">
                        <c:v>43693.430555555555</c:v>
                      </c:pt>
                      <c:pt idx="998">
                        <c:v>43693.434027777781</c:v>
                      </c:pt>
                      <c:pt idx="999">
                        <c:v>43693.4375</c:v>
                      </c:pt>
                      <c:pt idx="1000">
                        <c:v>43693.440972222219</c:v>
                      </c:pt>
                      <c:pt idx="1001">
                        <c:v>43693.444444444445</c:v>
                      </c:pt>
                      <c:pt idx="1002">
                        <c:v>43693.447916666664</c:v>
                      </c:pt>
                      <c:pt idx="1003">
                        <c:v>43693.451388888891</c:v>
                      </c:pt>
                      <c:pt idx="1004">
                        <c:v>43693.454861111109</c:v>
                      </c:pt>
                      <c:pt idx="1005">
                        <c:v>43693.458333333336</c:v>
                      </c:pt>
                      <c:pt idx="1006">
                        <c:v>43693.461805555555</c:v>
                      </c:pt>
                      <c:pt idx="1007">
                        <c:v>43693.465277777781</c:v>
                      </c:pt>
                      <c:pt idx="1008">
                        <c:v>43693.46875</c:v>
                      </c:pt>
                      <c:pt idx="1009">
                        <c:v>43693.472222222219</c:v>
                      </c:pt>
                      <c:pt idx="1010">
                        <c:v>43693.475694444445</c:v>
                      </c:pt>
                      <c:pt idx="1011">
                        <c:v>43693.479166666664</c:v>
                      </c:pt>
                      <c:pt idx="1012">
                        <c:v>43693.482638888891</c:v>
                      </c:pt>
                      <c:pt idx="1013">
                        <c:v>43693.486111111109</c:v>
                      </c:pt>
                      <c:pt idx="1014">
                        <c:v>43693.489583333336</c:v>
                      </c:pt>
                      <c:pt idx="1015">
                        <c:v>43693.493055555555</c:v>
                      </c:pt>
                      <c:pt idx="1016">
                        <c:v>43693.496527777781</c:v>
                      </c:pt>
                      <c:pt idx="1017">
                        <c:v>43693.5</c:v>
                      </c:pt>
                      <c:pt idx="1018">
                        <c:v>43693.503472222219</c:v>
                      </c:pt>
                      <c:pt idx="1019">
                        <c:v>43693.506944444445</c:v>
                      </c:pt>
                      <c:pt idx="1020">
                        <c:v>43693.510416666664</c:v>
                      </c:pt>
                      <c:pt idx="1021">
                        <c:v>43693.513888888891</c:v>
                      </c:pt>
                      <c:pt idx="1022">
                        <c:v>43693.517361111109</c:v>
                      </c:pt>
                      <c:pt idx="1023">
                        <c:v>43693.520833333336</c:v>
                      </c:pt>
                      <c:pt idx="1024">
                        <c:v>43693.524305555555</c:v>
                      </c:pt>
                      <c:pt idx="1025">
                        <c:v>43693.527777777781</c:v>
                      </c:pt>
                      <c:pt idx="1026">
                        <c:v>43693.53125</c:v>
                      </c:pt>
                      <c:pt idx="1027">
                        <c:v>43693.534722222219</c:v>
                      </c:pt>
                      <c:pt idx="1028">
                        <c:v>43693.538194444445</c:v>
                      </c:pt>
                      <c:pt idx="1029">
                        <c:v>43693.541666666664</c:v>
                      </c:pt>
                      <c:pt idx="1030">
                        <c:v>43693.545138888891</c:v>
                      </c:pt>
                      <c:pt idx="1031">
                        <c:v>43693.548611111109</c:v>
                      </c:pt>
                      <c:pt idx="1032">
                        <c:v>43693.552083333336</c:v>
                      </c:pt>
                      <c:pt idx="1033">
                        <c:v>43693.555555555555</c:v>
                      </c:pt>
                      <c:pt idx="1034">
                        <c:v>43693.559027777781</c:v>
                      </c:pt>
                      <c:pt idx="1035">
                        <c:v>43693.5625</c:v>
                      </c:pt>
                      <c:pt idx="1036">
                        <c:v>43693.565972222219</c:v>
                      </c:pt>
                      <c:pt idx="1037">
                        <c:v>43693.569444444445</c:v>
                      </c:pt>
                      <c:pt idx="1038">
                        <c:v>43693.572916666664</c:v>
                      </c:pt>
                      <c:pt idx="1039">
                        <c:v>43693.576388888891</c:v>
                      </c:pt>
                      <c:pt idx="1040">
                        <c:v>43693.579861111109</c:v>
                      </c:pt>
                      <c:pt idx="1041">
                        <c:v>43693.583333333336</c:v>
                      </c:pt>
                      <c:pt idx="1042">
                        <c:v>43693.586805555555</c:v>
                      </c:pt>
                      <c:pt idx="1043">
                        <c:v>43693.590277777781</c:v>
                      </c:pt>
                      <c:pt idx="1044">
                        <c:v>43693.59375</c:v>
                      </c:pt>
                      <c:pt idx="1045">
                        <c:v>43693.597222222219</c:v>
                      </c:pt>
                      <c:pt idx="1046">
                        <c:v>43693.600694444445</c:v>
                      </c:pt>
                      <c:pt idx="1047">
                        <c:v>43693.604166666664</c:v>
                      </c:pt>
                      <c:pt idx="1048">
                        <c:v>43693.607638888891</c:v>
                      </c:pt>
                      <c:pt idx="1049">
                        <c:v>43693.611111111109</c:v>
                      </c:pt>
                      <c:pt idx="1050">
                        <c:v>43693.614583333336</c:v>
                      </c:pt>
                      <c:pt idx="1051">
                        <c:v>43693.618055555555</c:v>
                      </c:pt>
                      <c:pt idx="1052">
                        <c:v>43693.621527777781</c:v>
                      </c:pt>
                      <c:pt idx="1053">
                        <c:v>43693.625</c:v>
                      </c:pt>
                      <c:pt idx="1054">
                        <c:v>43693.628472222219</c:v>
                      </c:pt>
                      <c:pt idx="1055">
                        <c:v>43693.631944444445</c:v>
                      </c:pt>
                      <c:pt idx="1056">
                        <c:v>43693.635416666664</c:v>
                      </c:pt>
                      <c:pt idx="1057">
                        <c:v>43693.638888888891</c:v>
                      </c:pt>
                      <c:pt idx="1058">
                        <c:v>43693.642361111109</c:v>
                      </c:pt>
                      <c:pt idx="1059">
                        <c:v>43693.645833333336</c:v>
                      </c:pt>
                      <c:pt idx="1060">
                        <c:v>43693.649305555555</c:v>
                      </c:pt>
                      <c:pt idx="1061">
                        <c:v>43693.652777777781</c:v>
                      </c:pt>
                      <c:pt idx="1062">
                        <c:v>43693.65625</c:v>
                      </c:pt>
                      <c:pt idx="1063">
                        <c:v>43693.659722222219</c:v>
                      </c:pt>
                      <c:pt idx="1064">
                        <c:v>43693.663194444445</c:v>
                      </c:pt>
                      <c:pt idx="1065">
                        <c:v>43693.666666666664</c:v>
                      </c:pt>
                      <c:pt idx="1066">
                        <c:v>43693.670138888891</c:v>
                      </c:pt>
                      <c:pt idx="1067">
                        <c:v>43693.673611111109</c:v>
                      </c:pt>
                      <c:pt idx="1068">
                        <c:v>43693.677083333336</c:v>
                      </c:pt>
                      <c:pt idx="1069">
                        <c:v>43693.680555555555</c:v>
                      </c:pt>
                      <c:pt idx="1070">
                        <c:v>43693.684027777781</c:v>
                      </c:pt>
                      <c:pt idx="1071">
                        <c:v>43693.6875</c:v>
                      </c:pt>
                      <c:pt idx="1072">
                        <c:v>43693.690972222219</c:v>
                      </c:pt>
                      <c:pt idx="1073">
                        <c:v>43693.694444444445</c:v>
                      </c:pt>
                      <c:pt idx="1074">
                        <c:v>43693.697916666664</c:v>
                      </c:pt>
                      <c:pt idx="1075">
                        <c:v>43693.701388888891</c:v>
                      </c:pt>
                      <c:pt idx="1076">
                        <c:v>43693.704861111109</c:v>
                      </c:pt>
                      <c:pt idx="1077">
                        <c:v>43693.708333333336</c:v>
                      </c:pt>
                      <c:pt idx="1078">
                        <c:v>43693.711805555555</c:v>
                      </c:pt>
                      <c:pt idx="1079">
                        <c:v>43693.715277777781</c:v>
                      </c:pt>
                      <c:pt idx="1080">
                        <c:v>43693.71875</c:v>
                      </c:pt>
                      <c:pt idx="1081">
                        <c:v>43693.722222222219</c:v>
                      </c:pt>
                      <c:pt idx="1082">
                        <c:v>43693.725694444445</c:v>
                      </c:pt>
                      <c:pt idx="1083">
                        <c:v>43693.729166666664</c:v>
                      </c:pt>
                      <c:pt idx="1084">
                        <c:v>43693.732638888891</c:v>
                      </c:pt>
                      <c:pt idx="1085">
                        <c:v>43693.736111111109</c:v>
                      </c:pt>
                      <c:pt idx="1086">
                        <c:v>43693.739583333336</c:v>
                      </c:pt>
                      <c:pt idx="1087">
                        <c:v>43693.743055555555</c:v>
                      </c:pt>
                      <c:pt idx="1088">
                        <c:v>43693.746527777781</c:v>
                      </c:pt>
                      <c:pt idx="1089">
                        <c:v>43693.75</c:v>
                      </c:pt>
                      <c:pt idx="1090">
                        <c:v>43693.753472222219</c:v>
                      </c:pt>
                      <c:pt idx="1091">
                        <c:v>43693.756944444445</c:v>
                      </c:pt>
                      <c:pt idx="1092">
                        <c:v>43693.760416666664</c:v>
                      </c:pt>
                      <c:pt idx="1093">
                        <c:v>43693.763888888891</c:v>
                      </c:pt>
                      <c:pt idx="1094">
                        <c:v>43693.767361111109</c:v>
                      </c:pt>
                      <c:pt idx="1095">
                        <c:v>43693.770833333336</c:v>
                      </c:pt>
                      <c:pt idx="1096">
                        <c:v>43693.774305555555</c:v>
                      </c:pt>
                      <c:pt idx="1097">
                        <c:v>43693.777777777781</c:v>
                      </c:pt>
                      <c:pt idx="1098">
                        <c:v>43693.78125</c:v>
                      </c:pt>
                      <c:pt idx="1099">
                        <c:v>43693.784722222219</c:v>
                      </c:pt>
                      <c:pt idx="1100">
                        <c:v>43693.788194444445</c:v>
                      </c:pt>
                      <c:pt idx="1101">
                        <c:v>43693.791666666664</c:v>
                      </c:pt>
                      <c:pt idx="1102">
                        <c:v>43693.795138888891</c:v>
                      </c:pt>
                      <c:pt idx="1103">
                        <c:v>43693.798611111109</c:v>
                      </c:pt>
                      <c:pt idx="1104">
                        <c:v>43693.802083333336</c:v>
                      </c:pt>
                      <c:pt idx="1105">
                        <c:v>43693.805555555555</c:v>
                      </c:pt>
                      <c:pt idx="1106">
                        <c:v>43693.809027777781</c:v>
                      </c:pt>
                      <c:pt idx="1107">
                        <c:v>43693.8125</c:v>
                      </c:pt>
                      <c:pt idx="1108">
                        <c:v>43693.815972222219</c:v>
                      </c:pt>
                      <c:pt idx="1109">
                        <c:v>43693.819444444445</c:v>
                      </c:pt>
                      <c:pt idx="1110">
                        <c:v>43693.822916666664</c:v>
                      </c:pt>
                      <c:pt idx="1111">
                        <c:v>43693.826388888891</c:v>
                      </c:pt>
                      <c:pt idx="1112">
                        <c:v>43693.829861111109</c:v>
                      </c:pt>
                      <c:pt idx="1113">
                        <c:v>43693.833333333336</c:v>
                      </c:pt>
                      <c:pt idx="1114">
                        <c:v>43693.836805555555</c:v>
                      </c:pt>
                      <c:pt idx="1115">
                        <c:v>43693.840277777781</c:v>
                      </c:pt>
                      <c:pt idx="1116">
                        <c:v>43693.84097222222</c:v>
                      </c:pt>
                      <c:pt idx="1117">
                        <c:v>43693.84375</c:v>
                      </c:pt>
                      <c:pt idx="1118">
                        <c:v>43693.847222222219</c:v>
                      </c:pt>
                      <c:pt idx="1119">
                        <c:v>43693.850694444445</c:v>
                      </c:pt>
                      <c:pt idx="1120">
                        <c:v>43693.854166666664</c:v>
                      </c:pt>
                      <c:pt idx="1121">
                        <c:v>43693.857638888891</c:v>
                      </c:pt>
                      <c:pt idx="1122">
                        <c:v>43693.861111111109</c:v>
                      </c:pt>
                      <c:pt idx="1123">
                        <c:v>43693.864583333336</c:v>
                      </c:pt>
                      <c:pt idx="1124">
                        <c:v>43693.868055555555</c:v>
                      </c:pt>
                      <c:pt idx="1125">
                        <c:v>43693.871527777781</c:v>
                      </c:pt>
                      <c:pt idx="1126">
                        <c:v>43693.875</c:v>
                      </c:pt>
                      <c:pt idx="1127">
                        <c:v>43693.878472222219</c:v>
                      </c:pt>
                      <c:pt idx="1128">
                        <c:v>43693.881944444445</c:v>
                      </c:pt>
                      <c:pt idx="1129">
                        <c:v>43693.885416666664</c:v>
                      </c:pt>
                      <c:pt idx="1130">
                        <c:v>43693.888888888891</c:v>
                      </c:pt>
                      <c:pt idx="1131">
                        <c:v>43693.892361111109</c:v>
                      </c:pt>
                      <c:pt idx="1132">
                        <c:v>43693.895833333336</c:v>
                      </c:pt>
                      <c:pt idx="1133">
                        <c:v>43693.899305555555</c:v>
                      </c:pt>
                      <c:pt idx="1134">
                        <c:v>43693.902777777781</c:v>
                      </c:pt>
                      <c:pt idx="1135">
                        <c:v>43693.90625</c:v>
                      </c:pt>
                      <c:pt idx="1136">
                        <c:v>43693.909722222219</c:v>
                      </c:pt>
                      <c:pt idx="1137">
                        <c:v>43693.913194444445</c:v>
                      </c:pt>
                      <c:pt idx="1138">
                        <c:v>43693.916666666664</c:v>
                      </c:pt>
                      <c:pt idx="1139">
                        <c:v>43693.920138888891</c:v>
                      </c:pt>
                      <c:pt idx="1140">
                        <c:v>43693.923611111109</c:v>
                      </c:pt>
                      <c:pt idx="1141">
                        <c:v>43693.927083333336</c:v>
                      </c:pt>
                      <c:pt idx="1142">
                        <c:v>43693.930555555555</c:v>
                      </c:pt>
                      <c:pt idx="1143">
                        <c:v>43693.934027777781</c:v>
                      </c:pt>
                      <c:pt idx="1144">
                        <c:v>43693.9375</c:v>
                      </c:pt>
                      <c:pt idx="1145">
                        <c:v>43693.940972222219</c:v>
                      </c:pt>
                      <c:pt idx="1146">
                        <c:v>43693.944444444445</c:v>
                      </c:pt>
                      <c:pt idx="1147">
                        <c:v>43693.947916666664</c:v>
                      </c:pt>
                      <c:pt idx="1148">
                        <c:v>43693.951388888891</c:v>
                      </c:pt>
                      <c:pt idx="1149">
                        <c:v>43693.954861111109</c:v>
                      </c:pt>
                      <c:pt idx="1150">
                        <c:v>43693.958333333336</c:v>
                      </c:pt>
                      <c:pt idx="1151">
                        <c:v>43693.961805555555</c:v>
                      </c:pt>
                      <c:pt idx="1152">
                        <c:v>43693.965277777781</c:v>
                      </c:pt>
                      <c:pt idx="1153">
                        <c:v>43693.96875</c:v>
                      </c:pt>
                      <c:pt idx="1154">
                        <c:v>43693.972222222219</c:v>
                      </c:pt>
                      <c:pt idx="1155">
                        <c:v>43693.975694444445</c:v>
                      </c:pt>
                      <c:pt idx="1156">
                        <c:v>43693.979166666664</c:v>
                      </c:pt>
                      <c:pt idx="1157">
                        <c:v>43693.982638888891</c:v>
                      </c:pt>
                      <c:pt idx="1158">
                        <c:v>43693.986111111109</c:v>
                      </c:pt>
                      <c:pt idx="1159">
                        <c:v>43693.989583333336</c:v>
                      </c:pt>
                      <c:pt idx="1160">
                        <c:v>43693.993055555555</c:v>
                      </c:pt>
                      <c:pt idx="1161">
                        <c:v>43693.996527777781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'Base Graphs'!$K$2:$K$1163</c15:sqref>
                        </c15:formulaRef>
                      </c:ext>
                    </c:extLst>
                    <c:numCache>
                      <c:formatCode>General</c:formatCode>
                      <c:ptCount val="1162"/>
                      <c:pt idx="0">
                        <c:v>0</c:v>
                      </c:pt>
                      <c:pt idx="1">
                        <c:v>0</c:v>
                      </c:pt>
                      <c:pt idx="2">
                        <c:v>0</c:v>
                      </c:pt>
                      <c:pt idx="3">
                        <c:v>0</c:v>
                      </c:pt>
                      <c:pt idx="4">
                        <c:v>0</c:v>
                      </c:pt>
                      <c:pt idx="5">
                        <c:v>0</c:v>
                      </c:pt>
                      <c:pt idx="6">
                        <c:v>0</c:v>
                      </c:pt>
                      <c:pt idx="7">
                        <c:v>0</c:v>
                      </c:pt>
                      <c:pt idx="8">
                        <c:v>0</c:v>
                      </c:pt>
                      <c:pt idx="9">
                        <c:v>0</c:v>
                      </c:pt>
                      <c:pt idx="10">
                        <c:v>0</c:v>
                      </c:pt>
                      <c:pt idx="11">
                        <c:v>0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0</c:v>
                      </c:pt>
                      <c:pt idx="16">
                        <c:v>0</c:v>
                      </c:pt>
                      <c:pt idx="17">
                        <c:v>0</c:v>
                      </c:pt>
                      <c:pt idx="18">
                        <c:v>0</c:v>
                      </c:pt>
                      <c:pt idx="19">
                        <c:v>0</c:v>
                      </c:pt>
                      <c:pt idx="20">
                        <c:v>0</c:v>
                      </c:pt>
                      <c:pt idx="21">
                        <c:v>0</c:v>
                      </c:pt>
                      <c:pt idx="22">
                        <c:v>0</c:v>
                      </c:pt>
                      <c:pt idx="23">
                        <c:v>0</c:v>
                      </c:pt>
                      <c:pt idx="24">
                        <c:v>0</c:v>
                      </c:pt>
                      <c:pt idx="25">
                        <c:v>0</c:v>
                      </c:pt>
                      <c:pt idx="26">
                        <c:v>0</c:v>
                      </c:pt>
                      <c:pt idx="27">
                        <c:v>0</c:v>
                      </c:pt>
                      <c:pt idx="28">
                        <c:v>0</c:v>
                      </c:pt>
                      <c:pt idx="29">
                        <c:v>0</c:v>
                      </c:pt>
                      <c:pt idx="30">
                        <c:v>0</c:v>
                      </c:pt>
                      <c:pt idx="31">
                        <c:v>0</c:v>
                      </c:pt>
                      <c:pt idx="32">
                        <c:v>0</c:v>
                      </c:pt>
                      <c:pt idx="33">
                        <c:v>0</c:v>
                      </c:pt>
                      <c:pt idx="34">
                        <c:v>0</c:v>
                      </c:pt>
                      <c:pt idx="35">
                        <c:v>0</c:v>
                      </c:pt>
                      <c:pt idx="36">
                        <c:v>0</c:v>
                      </c:pt>
                      <c:pt idx="37">
                        <c:v>0</c:v>
                      </c:pt>
                      <c:pt idx="38">
                        <c:v>0</c:v>
                      </c:pt>
                      <c:pt idx="39">
                        <c:v>0</c:v>
                      </c:pt>
                      <c:pt idx="40">
                        <c:v>0</c:v>
                      </c:pt>
                      <c:pt idx="41">
                        <c:v>0</c:v>
                      </c:pt>
                      <c:pt idx="42">
                        <c:v>0</c:v>
                      </c:pt>
                      <c:pt idx="43">
                        <c:v>0</c:v>
                      </c:pt>
                      <c:pt idx="44">
                        <c:v>0</c:v>
                      </c:pt>
                      <c:pt idx="45">
                        <c:v>0</c:v>
                      </c:pt>
                      <c:pt idx="46">
                        <c:v>0</c:v>
                      </c:pt>
                      <c:pt idx="47">
                        <c:v>0</c:v>
                      </c:pt>
                      <c:pt idx="48">
                        <c:v>0</c:v>
                      </c:pt>
                      <c:pt idx="49">
                        <c:v>0</c:v>
                      </c:pt>
                      <c:pt idx="50">
                        <c:v>0</c:v>
                      </c:pt>
                      <c:pt idx="51">
                        <c:v>0</c:v>
                      </c:pt>
                      <c:pt idx="52">
                        <c:v>0</c:v>
                      </c:pt>
                      <c:pt idx="53">
                        <c:v>0</c:v>
                      </c:pt>
                      <c:pt idx="54">
                        <c:v>0</c:v>
                      </c:pt>
                      <c:pt idx="55">
                        <c:v>0</c:v>
                      </c:pt>
                      <c:pt idx="56">
                        <c:v>0</c:v>
                      </c:pt>
                      <c:pt idx="57">
                        <c:v>0</c:v>
                      </c:pt>
                      <c:pt idx="58">
                        <c:v>0</c:v>
                      </c:pt>
                      <c:pt idx="59">
                        <c:v>0</c:v>
                      </c:pt>
                      <c:pt idx="60">
                        <c:v>0</c:v>
                      </c:pt>
                      <c:pt idx="61">
                        <c:v>0</c:v>
                      </c:pt>
                      <c:pt idx="62">
                        <c:v>0</c:v>
                      </c:pt>
                      <c:pt idx="63">
                        <c:v>0</c:v>
                      </c:pt>
                      <c:pt idx="64">
                        <c:v>0</c:v>
                      </c:pt>
                      <c:pt idx="65">
                        <c:v>0</c:v>
                      </c:pt>
                      <c:pt idx="66">
                        <c:v>0</c:v>
                      </c:pt>
                      <c:pt idx="67">
                        <c:v>0</c:v>
                      </c:pt>
                      <c:pt idx="68">
                        <c:v>0</c:v>
                      </c:pt>
                      <c:pt idx="69">
                        <c:v>0</c:v>
                      </c:pt>
                      <c:pt idx="70">
                        <c:v>0</c:v>
                      </c:pt>
                      <c:pt idx="71">
                        <c:v>0</c:v>
                      </c:pt>
                      <c:pt idx="72">
                        <c:v>0</c:v>
                      </c:pt>
                      <c:pt idx="73">
                        <c:v>0</c:v>
                      </c:pt>
                      <c:pt idx="74">
                        <c:v>0</c:v>
                      </c:pt>
                      <c:pt idx="75">
                        <c:v>0</c:v>
                      </c:pt>
                      <c:pt idx="76">
                        <c:v>0</c:v>
                      </c:pt>
                      <c:pt idx="77">
                        <c:v>0</c:v>
                      </c:pt>
                      <c:pt idx="78">
                        <c:v>0</c:v>
                      </c:pt>
                      <c:pt idx="79">
                        <c:v>0</c:v>
                      </c:pt>
                      <c:pt idx="80">
                        <c:v>0</c:v>
                      </c:pt>
                      <c:pt idx="81">
                        <c:v>0</c:v>
                      </c:pt>
                      <c:pt idx="82">
                        <c:v>0</c:v>
                      </c:pt>
                      <c:pt idx="83">
                        <c:v>0</c:v>
                      </c:pt>
                      <c:pt idx="84">
                        <c:v>0</c:v>
                      </c:pt>
                      <c:pt idx="85">
                        <c:v>0</c:v>
                      </c:pt>
                      <c:pt idx="86">
                        <c:v>0</c:v>
                      </c:pt>
                      <c:pt idx="87">
                        <c:v>0</c:v>
                      </c:pt>
                      <c:pt idx="88">
                        <c:v>0</c:v>
                      </c:pt>
                      <c:pt idx="89">
                        <c:v>0</c:v>
                      </c:pt>
                      <c:pt idx="90">
                        <c:v>0</c:v>
                      </c:pt>
                      <c:pt idx="91">
                        <c:v>0</c:v>
                      </c:pt>
                      <c:pt idx="92">
                        <c:v>0</c:v>
                      </c:pt>
                      <c:pt idx="93">
                        <c:v>0</c:v>
                      </c:pt>
                      <c:pt idx="94">
                        <c:v>0</c:v>
                      </c:pt>
                      <c:pt idx="95">
                        <c:v>0</c:v>
                      </c:pt>
                      <c:pt idx="96">
                        <c:v>0</c:v>
                      </c:pt>
                      <c:pt idx="97">
                        <c:v>0</c:v>
                      </c:pt>
                      <c:pt idx="98">
                        <c:v>0</c:v>
                      </c:pt>
                      <c:pt idx="99">
                        <c:v>0</c:v>
                      </c:pt>
                      <c:pt idx="100">
                        <c:v>0</c:v>
                      </c:pt>
                      <c:pt idx="101">
                        <c:v>0</c:v>
                      </c:pt>
                      <c:pt idx="102">
                        <c:v>0</c:v>
                      </c:pt>
                      <c:pt idx="103">
                        <c:v>0</c:v>
                      </c:pt>
                      <c:pt idx="104">
                        <c:v>0</c:v>
                      </c:pt>
                      <c:pt idx="105">
                        <c:v>0</c:v>
                      </c:pt>
                      <c:pt idx="106">
                        <c:v>0</c:v>
                      </c:pt>
                      <c:pt idx="107">
                        <c:v>0</c:v>
                      </c:pt>
                      <c:pt idx="108">
                        <c:v>0</c:v>
                      </c:pt>
                      <c:pt idx="109">
                        <c:v>0</c:v>
                      </c:pt>
                      <c:pt idx="110">
                        <c:v>0</c:v>
                      </c:pt>
                      <c:pt idx="111">
                        <c:v>0</c:v>
                      </c:pt>
                      <c:pt idx="112">
                        <c:v>0</c:v>
                      </c:pt>
                      <c:pt idx="113">
                        <c:v>0</c:v>
                      </c:pt>
                      <c:pt idx="114">
                        <c:v>0</c:v>
                      </c:pt>
                      <c:pt idx="115">
                        <c:v>0</c:v>
                      </c:pt>
                      <c:pt idx="116">
                        <c:v>0</c:v>
                      </c:pt>
                      <c:pt idx="117">
                        <c:v>0</c:v>
                      </c:pt>
                      <c:pt idx="118">
                        <c:v>0</c:v>
                      </c:pt>
                      <c:pt idx="119">
                        <c:v>0</c:v>
                      </c:pt>
                      <c:pt idx="120">
                        <c:v>0</c:v>
                      </c:pt>
                      <c:pt idx="121">
                        <c:v>0</c:v>
                      </c:pt>
                      <c:pt idx="122">
                        <c:v>0</c:v>
                      </c:pt>
                      <c:pt idx="123">
                        <c:v>0</c:v>
                      </c:pt>
                      <c:pt idx="124">
                        <c:v>0</c:v>
                      </c:pt>
                      <c:pt idx="125">
                        <c:v>0</c:v>
                      </c:pt>
                      <c:pt idx="126">
                        <c:v>0</c:v>
                      </c:pt>
                      <c:pt idx="127">
                        <c:v>0</c:v>
                      </c:pt>
                      <c:pt idx="128">
                        <c:v>0</c:v>
                      </c:pt>
                      <c:pt idx="129">
                        <c:v>0</c:v>
                      </c:pt>
                      <c:pt idx="130">
                        <c:v>0</c:v>
                      </c:pt>
                      <c:pt idx="131">
                        <c:v>0</c:v>
                      </c:pt>
                      <c:pt idx="132">
                        <c:v>0</c:v>
                      </c:pt>
                      <c:pt idx="133">
                        <c:v>0</c:v>
                      </c:pt>
                      <c:pt idx="134">
                        <c:v>0</c:v>
                      </c:pt>
                      <c:pt idx="135">
                        <c:v>0</c:v>
                      </c:pt>
                      <c:pt idx="136">
                        <c:v>0</c:v>
                      </c:pt>
                      <c:pt idx="137">
                        <c:v>0</c:v>
                      </c:pt>
                      <c:pt idx="138">
                        <c:v>0</c:v>
                      </c:pt>
                      <c:pt idx="139">
                        <c:v>0</c:v>
                      </c:pt>
                      <c:pt idx="140">
                        <c:v>0</c:v>
                      </c:pt>
                      <c:pt idx="141">
                        <c:v>0</c:v>
                      </c:pt>
                      <c:pt idx="142">
                        <c:v>0</c:v>
                      </c:pt>
                      <c:pt idx="143">
                        <c:v>0</c:v>
                      </c:pt>
                      <c:pt idx="144">
                        <c:v>0</c:v>
                      </c:pt>
                      <c:pt idx="145">
                        <c:v>0</c:v>
                      </c:pt>
                      <c:pt idx="146">
                        <c:v>0</c:v>
                      </c:pt>
                      <c:pt idx="147">
                        <c:v>0</c:v>
                      </c:pt>
                      <c:pt idx="148">
                        <c:v>0</c:v>
                      </c:pt>
                      <c:pt idx="149">
                        <c:v>0</c:v>
                      </c:pt>
                      <c:pt idx="150">
                        <c:v>0</c:v>
                      </c:pt>
                      <c:pt idx="151">
                        <c:v>0</c:v>
                      </c:pt>
                      <c:pt idx="152">
                        <c:v>0</c:v>
                      </c:pt>
                      <c:pt idx="153">
                        <c:v>0</c:v>
                      </c:pt>
                      <c:pt idx="154">
                        <c:v>0</c:v>
                      </c:pt>
                      <c:pt idx="155">
                        <c:v>0</c:v>
                      </c:pt>
                      <c:pt idx="156">
                        <c:v>0</c:v>
                      </c:pt>
                      <c:pt idx="157">
                        <c:v>0</c:v>
                      </c:pt>
                      <c:pt idx="158">
                        <c:v>0</c:v>
                      </c:pt>
                      <c:pt idx="159">
                        <c:v>0</c:v>
                      </c:pt>
                      <c:pt idx="160">
                        <c:v>0</c:v>
                      </c:pt>
                      <c:pt idx="161">
                        <c:v>0</c:v>
                      </c:pt>
                      <c:pt idx="162">
                        <c:v>0</c:v>
                      </c:pt>
                      <c:pt idx="163">
                        <c:v>0</c:v>
                      </c:pt>
                      <c:pt idx="164">
                        <c:v>0</c:v>
                      </c:pt>
                      <c:pt idx="165">
                        <c:v>0</c:v>
                      </c:pt>
                      <c:pt idx="166">
                        <c:v>0</c:v>
                      </c:pt>
                      <c:pt idx="167">
                        <c:v>0</c:v>
                      </c:pt>
                      <c:pt idx="168">
                        <c:v>0</c:v>
                      </c:pt>
                      <c:pt idx="169">
                        <c:v>0</c:v>
                      </c:pt>
                      <c:pt idx="170">
                        <c:v>0</c:v>
                      </c:pt>
                      <c:pt idx="171">
                        <c:v>0</c:v>
                      </c:pt>
                      <c:pt idx="172">
                        <c:v>0</c:v>
                      </c:pt>
                      <c:pt idx="173">
                        <c:v>0</c:v>
                      </c:pt>
                      <c:pt idx="174">
                        <c:v>0</c:v>
                      </c:pt>
                      <c:pt idx="175">
                        <c:v>0</c:v>
                      </c:pt>
                      <c:pt idx="176">
                        <c:v>0</c:v>
                      </c:pt>
                      <c:pt idx="177">
                        <c:v>0</c:v>
                      </c:pt>
                      <c:pt idx="178">
                        <c:v>0</c:v>
                      </c:pt>
                      <c:pt idx="179">
                        <c:v>0</c:v>
                      </c:pt>
                      <c:pt idx="180">
                        <c:v>0</c:v>
                      </c:pt>
                      <c:pt idx="181">
                        <c:v>0</c:v>
                      </c:pt>
                      <c:pt idx="182">
                        <c:v>0</c:v>
                      </c:pt>
                      <c:pt idx="183">
                        <c:v>0</c:v>
                      </c:pt>
                      <c:pt idx="184">
                        <c:v>0</c:v>
                      </c:pt>
                      <c:pt idx="185">
                        <c:v>0</c:v>
                      </c:pt>
                      <c:pt idx="186">
                        <c:v>0</c:v>
                      </c:pt>
                      <c:pt idx="187">
                        <c:v>0</c:v>
                      </c:pt>
                      <c:pt idx="188">
                        <c:v>0</c:v>
                      </c:pt>
                      <c:pt idx="189">
                        <c:v>0</c:v>
                      </c:pt>
                      <c:pt idx="190">
                        <c:v>0</c:v>
                      </c:pt>
                      <c:pt idx="191">
                        <c:v>0</c:v>
                      </c:pt>
                      <c:pt idx="192">
                        <c:v>0</c:v>
                      </c:pt>
                      <c:pt idx="193">
                        <c:v>0</c:v>
                      </c:pt>
                      <c:pt idx="194">
                        <c:v>0</c:v>
                      </c:pt>
                      <c:pt idx="195">
                        <c:v>0</c:v>
                      </c:pt>
                      <c:pt idx="196">
                        <c:v>0</c:v>
                      </c:pt>
                      <c:pt idx="197">
                        <c:v>0</c:v>
                      </c:pt>
                      <c:pt idx="198">
                        <c:v>0</c:v>
                      </c:pt>
                      <c:pt idx="199">
                        <c:v>0</c:v>
                      </c:pt>
                      <c:pt idx="200">
                        <c:v>0</c:v>
                      </c:pt>
                      <c:pt idx="201">
                        <c:v>0</c:v>
                      </c:pt>
                      <c:pt idx="202">
                        <c:v>0</c:v>
                      </c:pt>
                      <c:pt idx="203">
                        <c:v>0</c:v>
                      </c:pt>
                      <c:pt idx="204">
                        <c:v>0</c:v>
                      </c:pt>
                      <c:pt idx="205">
                        <c:v>0</c:v>
                      </c:pt>
                      <c:pt idx="206">
                        <c:v>0</c:v>
                      </c:pt>
                      <c:pt idx="207">
                        <c:v>0</c:v>
                      </c:pt>
                      <c:pt idx="208">
                        <c:v>0</c:v>
                      </c:pt>
                      <c:pt idx="209">
                        <c:v>0</c:v>
                      </c:pt>
                      <c:pt idx="210">
                        <c:v>0</c:v>
                      </c:pt>
                      <c:pt idx="211">
                        <c:v>0</c:v>
                      </c:pt>
                      <c:pt idx="212">
                        <c:v>0</c:v>
                      </c:pt>
                      <c:pt idx="213">
                        <c:v>0</c:v>
                      </c:pt>
                      <c:pt idx="214">
                        <c:v>0</c:v>
                      </c:pt>
                      <c:pt idx="215">
                        <c:v>0</c:v>
                      </c:pt>
                      <c:pt idx="216">
                        <c:v>0</c:v>
                      </c:pt>
                      <c:pt idx="217">
                        <c:v>0</c:v>
                      </c:pt>
                      <c:pt idx="218">
                        <c:v>0</c:v>
                      </c:pt>
                      <c:pt idx="219">
                        <c:v>0</c:v>
                      </c:pt>
                      <c:pt idx="220">
                        <c:v>0</c:v>
                      </c:pt>
                      <c:pt idx="221">
                        <c:v>0</c:v>
                      </c:pt>
                      <c:pt idx="222">
                        <c:v>0</c:v>
                      </c:pt>
                      <c:pt idx="223">
                        <c:v>0</c:v>
                      </c:pt>
                      <c:pt idx="224">
                        <c:v>0</c:v>
                      </c:pt>
                      <c:pt idx="225">
                        <c:v>0</c:v>
                      </c:pt>
                      <c:pt idx="226">
                        <c:v>0</c:v>
                      </c:pt>
                      <c:pt idx="227">
                        <c:v>0</c:v>
                      </c:pt>
                      <c:pt idx="228">
                        <c:v>0</c:v>
                      </c:pt>
                      <c:pt idx="229">
                        <c:v>0</c:v>
                      </c:pt>
                      <c:pt idx="230">
                        <c:v>0</c:v>
                      </c:pt>
                      <c:pt idx="231">
                        <c:v>0</c:v>
                      </c:pt>
                      <c:pt idx="232">
                        <c:v>0</c:v>
                      </c:pt>
                      <c:pt idx="233">
                        <c:v>0</c:v>
                      </c:pt>
                      <c:pt idx="234">
                        <c:v>0</c:v>
                      </c:pt>
                      <c:pt idx="235">
                        <c:v>0</c:v>
                      </c:pt>
                      <c:pt idx="236">
                        <c:v>0</c:v>
                      </c:pt>
                      <c:pt idx="237">
                        <c:v>0</c:v>
                      </c:pt>
                      <c:pt idx="238">
                        <c:v>0</c:v>
                      </c:pt>
                      <c:pt idx="239">
                        <c:v>0</c:v>
                      </c:pt>
                      <c:pt idx="240">
                        <c:v>0</c:v>
                      </c:pt>
                      <c:pt idx="241">
                        <c:v>0</c:v>
                      </c:pt>
                      <c:pt idx="242">
                        <c:v>0</c:v>
                      </c:pt>
                      <c:pt idx="243">
                        <c:v>0</c:v>
                      </c:pt>
                      <c:pt idx="244">
                        <c:v>0</c:v>
                      </c:pt>
                      <c:pt idx="245">
                        <c:v>0</c:v>
                      </c:pt>
                      <c:pt idx="246">
                        <c:v>0</c:v>
                      </c:pt>
                      <c:pt idx="247">
                        <c:v>0</c:v>
                      </c:pt>
                      <c:pt idx="248">
                        <c:v>0</c:v>
                      </c:pt>
                      <c:pt idx="249">
                        <c:v>0</c:v>
                      </c:pt>
                      <c:pt idx="250">
                        <c:v>0</c:v>
                      </c:pt>
                      <c:pt idx="251">
                        <c:v>0</c:v>
                      </c:pt>
                      <c:pt idx="252">
                        <c:v>0</c:v>
                      </c:pt>
                      <c:pt idx="253">
                        <c:v>0</c:v>
                      </c:pt>
                      <c:pt idx="254">
                        <c:v>0</c:v>
                      </c:pt>
                      <c:pt idx="255">
                        <c:v>0</c:v>
                      </c:pt>
                      <c:pt idx="256">
                        <c:v>0</c:v>
                      </c:pt>
                      <c:pt idx="257">
                        <c:v>0</c:v>
                      </c:pt>
                      <c:pt idx="258">
                        <c:v>0</c:v>
                      </c:pt>
                      <c:pt idx="259">
                        <c:v>0</c:v>
                      </c:pt>
                      <c:pt idx="260">
                        <c:v>0</c:v>
                      </c:pt>
                      <c:pt idx="261">
                        <c:v>0</c:v>
                      </c:pt>
                      <c:pt idx="262">
                        <c:v>0</c:v>
                      </c:pt>
                      <c:pt idx="263">
                        <c:v>0</c:v>
                      </c:pt>
                      <c:pt idx="264">
                        <c:v>0</c:v>
                      </c:pt>
                      <c:pt idx="265">
                        <c:v>0</c:v>
                      </c:pt>
                      <c:pt idx="266">
                        <c:v>0</c:v>
                      </c:pt>
                      <c:pt idx="267">
                        <c:v>0</c:v>
                      </c:pt>
                      <c:pt idx="268">
                        <c:v>0</c:v>
                      </c:pt>
                      <c:pt idx="269">
                        <c:v>0</c:v>
                      </c:pt>
                      <c:pt idx="270">
                        <c:v>0</c:v>
                      </c:pt>
                      <c:pt idx="271">
                        <c:v>0</c:v>
                      </c:pt>
                      <c:pt idx="272">
                        <c:v>0</c:v>
                      </c:pt>
                      <c:pt idx="273">
                        <c:v>0</c:v>
                      </c:pt>
                      <c:pt idx="274">
                        <c:v>0</c:v>
                      </c:pt>
                      <c:pt idx="275">
                        <c:v>0</c:v>
                      </c:pt>
                      <c:pt idx="276">
                        <c:v>0</c:v>
                      </c:pt>
                      <c:pt idx="277">
                        <c:v>0</c:v>
                      </c:pt>
                      <c:pt idx="278">
                        <c:v>0</c:v>
                      </c:pt>
                      <c:pt idx="279">
                        <c:v>0</c:v>
                      </c:pt>
                      <c:pt idx="280">
                        <c:v>0</c:v>
                      </c:pt>
                      <c:pt idx="281">
                        <c:v>0</c:v>
                      </c:pt>
                      <c:pt idx="282">
                        <c:v>0</c:v>
                      </c:pt>
                      <c:pt idx="283">
                        <c:v>0</c:v>
                      </c:pt>
                      <c:pt idx="284">
                        <c:v>0</c:v>
                      </c:pt>
                      <c:pt idx="285">
                        <c:v>0</c:v>
                      </c:pt>
                      <c:pt idx="286">
                        <c:v>0</c:v>
                      </c:pt>
                      <c:pt idx="287">
                        <c:v>0</c:v>
                      </c:pt>
                      <c:pt idx="288">
                        <c:v>0</c:v>
                      </c:pt>
                      <c:pt idx="289">
                        <c:v>0</c:v>
                      </c:pt>
                      <c:pt idx="290">
                        <c:v>0</c:v>
                      </c:pt>
                      <c:pt idx="291">
                        <c:v>0</c:v>
                      </c:pt>
                      <c:pt idx="292">
                        <c:v>0</c:v>
                      </c:pt>
                      <c:pt idx="293">
                        <c:v>0</c:v>
                      </c:pt>
                      <c:pt idx="294">
                        <c:v>0</c:v>
                      </c:pt>
                      <c:pt idx="295">
                        <c:v>0</c:v>
                      </c:pt>
                      <c:pt idx="296">
                        <c:v>0</c:v>
                      </c:pt>
                      <c:pt idx="297">
                        <c:v>0</c:v>
                      </c:pt>
                      <c:pt idx="298">
                        <c:v>0</c:v>
                      </c:pt>
                      <c:pt idx="299">
                        <c:v>0</c:v>
                      </c:pt>
                      <c:pt idx="300">
                        <c:v>0</c:v>
                      </c:pt>
                      <c:pt idx="301">
                        <c:v>0</c:v>
                      </c:pt>
                      <c:pt idx="302">
                        <c:v>0</c:v>
                      </c:pt>
                      <c:pt idx="303">
                        <c:v>0</c:v>
                      </c:pt>
                      <c:pt idx="304">
                        <c:v>0</c:v>
                      </c:pt>
                      <c:pt idx="305">
                        <c:v>0</c:v>
                      </c:pt>
                      <c:pt idx="306">
                        <c:v>0</c:v>
                      </c:pt>
                      <c:pt idx="307">
                        <c:v>0</c:v>
                      </c:pt>
                      <c:pt idx="308">
                        <c:v>0</c:v>
                      </c:pt>
                      <c:pt idx="309">
                        <c:v>0</c:v>
                      </c:pt>
                      <c:pt idx="310">
                        <c:v>0</c:v>
                      </c:pt>
                      <c:pt idx="311">
                        <c:v>0</c:v>
                      </c:pt>
                      <c:pt idx="312">
                        <c:v>0</c:v>
                      </c:pt>
                      <c:pt idx="313">
                        <c:v>0</c:v>
                      </c:pt>
                      <c:pt idx="314">
                        <c:v>0</c:v>
                      </c:pt>
                      <c:pt idx="315">
                        <c:v>0</c:v>
                      </c:pt>
                      <c:pt idx="316">
                        <c:v>0</c:v>
                      </c:pt>
                      <c:pt idx="317">
                        <c:v>0</c:v>
                      </c:pt>
                      <c:pt idx="318">
                        <c:v>0</c:v>
                      </c:pt>
                      <c:pt idx="319">
                        <c:v>0</c:v>
                      </c:pt>
                      <c:pt idx="320">
                        <c:v>0</c:v>
                      </c:pt>
                      <c:pt idx="321">
                        <c:v>0</c:v>
                      </c:pt>
                      <c:pt idx="322">
                        <c:v>0</c:v>
                      </c:pt>
                      <c:pt idx="323">
                        <c:v>0</c:v>
                      </c:pt>
                      <c:pt idx="324">
                        <c:v>0</c:v>
                      </c:pt>
                      <c:pt idx="325">
                        <c:v>0</c:v>
                      </c:pt>
                      <c:pt idx="326">
                        <c:v>0</c:v>
                      </c:pt>
                      <c:pt idx="327">
                        <c:v>0</c:v>
                      </c:pt>
                      <c:pt idx="328">
                        <c:v>0</c:v>
                      </c:pt>
                      <c:pt idx="329">
                        <c:v>0</c:v>
                      </c:pt>
                      <c:pt idx="330">
                        <c:v>0</c:v>
                      </c:pt>
                      <c:pt idx="331">
                        <c:v>0</c:v>
                      </c:pt>
                      <c:pt idx="332">
                        <c:v>0</c:v>
                      </c:pt>
                      <c:pt idx="333">
                        <c:v>0</c:v>
                      </c:pt>
                      <c:pt idx="334">
                        <c:v>0</c:v>
                      </c:pt>
                      <c:pt idx="335">
                        <c:v>0</c:v>
                      </c:pt>
                      <c:pt idx="336">
                        <c:v>0</c:v>
                      </c:pt>
                      <c:pt idx="337">
                        <c:v>0</c:v>
                      </c:pt>
                      <c:pt idx="338">
                        <c:v>0</c:v>
                      </c:pt>
                      <c:pt idx="339">
                        <c:v>0</c:v>
                      </c:pt>
                      <c:pt idx="340">
                        <c:v>0</c:v>
                      </c:pt>
                      <c:pt idx="341">
                        <c:v>0</c:v>
                      </c:pt>
                      <c:pt idx="342">
                        <c:v>0</c:v>
                      </c:pt>
                      <c:pt idx="343">
                        <c:v>0</c:v>
                      </c:pt>
                      <c:pt idx="344">
                        <c:v>0</c:v>
                      </c:pt>
                      <c:pt idx="345">
                        <c:v>0</c:v>
                      </c:pt>
                      <c:pt idx="346">
                        <c:v>0</c:v>
                      </c:pt>
                      <c:pt idx="347">
                        <c:v>0</c:v>
                      </c:pt>
                      <c:pt idx="348">
                        <c:v>0</c:v>
                      </c:pt>
                      <c:pt idx="349">
                        <c:v>0</c:v>
                      </c:pt>
                      <c:pt idx="350">
                        <c:v>0</c:v>
                      </c:pt>
                      <c:pt idx="351">
                        <c:v>0</c:v>
                      </c:pt>
                      <c:pt idx="352">
                        <c:v>0</c:v>
                      </c:pt>
                      <c:pt idx="353">
                        <c:v>0</c:v>
                      </c:pt>
                      <c:pt idx="354">
                        <c:v>0</c:v>
                      </c:pt>
                      <c:pt idx="355">
                        <c:v>0</c:v>
                      </c:pt>
                      <c:pt idx="356">
                        <c:v>0</c:v>
                      </c:pt>
                      <c:pt idx="357">
                        <c:v>0</c:v>
                      </c:pt>
                      <c:pt idx="358">
                        <c:v>0</c:v>
                      </c:pt>
                      <c:pt idx="359">
                        <c:v>0</c:v>
                      </c:pt>
                      <c:pt idx="360">
                        <c:v>0</c:v>
                      </c:pt>
                      <c:pt idx="361">
                        <c:v>0</c:v>
                      </c:pt>
                      <c:pt idx="362">
                        <c:v>0</c:v>
                      </c:pt>
                      <c:pt idx="363">
                        <c:v>0</c:v>
                      </c:pt>
                      <c:pt idx="364">
                        <c:v>0</c:v>
                      </c:pt>
                      <c:pt idx="365">
                        <c:v>0</c:v>
                      </c:pt>
                      <c:pt idx="366">
                        <c:v>0</c:v>
                      </c:pt>
                      <c:pt idx="367">
                        <c:v>0</c:v>
                      </c:pt>
                      <c:pt idx="368">
                        <c:v>0</c:v>
                      </c:pt>
                      <c:pt idx="369">
                        <c:v>0</c:v>
                      </c:pt>
                      <c:pt idx="370">
                        <c:v>0</c:v>
                      </c:pt>
                      <c:pt idx="371">
                        <c:v>0</c:v>
                      </c:pt>
                      <c:pt idx="372">
                        <c:v>0</c:v>
                      </c:pt>
                      <c:pt idx="373">
                        <c:v>0</c:v>
                      </c:pt>
                      <c:pt idx="374">
                        <c:v>0</c:v>
                      </c:pt>
                      <c:pt idx="375">
                        <c:v>0</c:v>
                      </c:pt>
                      <c:pt idx="376">
                        <c:v>0</c:v>
                      </c:pt>
                      <c:pt idx="377">
                        <c:v>0</c:v>
                      </c:pt>
                      <c:pt idx="378">
                        <c:v>0</c:v>
                      </c:pt>
                      <c:pt idx="379">
                        <c:v>0</c:v>
                      </c:pt>
                      <c:pt idx="380">
                        <c:v>0</c:v>
                      </c:pt>
                      <c:pt idx="381">
                        <c:v>0</c:v>
                      </c:pt>
                      <c:pt idx="382">
                        <c:v>0</c:v>
                      </c:pt>
                      <c:pt idx="383">
                        <c:v>0</c:v>
                      </c:pt>
                      <c:pt idx="384">
                        <c:v>0</c:v>
                      </c:pt>
                      <c:pt idx="385">
                        <c:v>0</c:v>
                      </c:pt>
                      <c:pt idx="386">
                        <c:v>0</c:v>
                      </c:pt>
                      <c:pt idx="387">
                        <c:v>0</c:v>
                      </c:pt>
                      <c:pt idx="388">
                        <c:v>0</c:v>
                      </c:pt>
                      <c:pt idx="389">
                        <c:v>0</c:v>
                      </c:pt>
                      <c:pt idx="390">
                        <c:v>0</c:v>
                      </c:pt>
                      <c:pt idx="391">
                        <c:v>0</c:v>
                      </c:pt>
                      <c:pt idx="392">
                        <c:v>0</c:v>
                      </c:pt>
                      <c:pt idx="393">
                        <c:v>0</c:v>
                      </c:pt>
                      <c:pt idx="394">
                        <c:v>0</c:v>
                      </c:pt>
                      <c:pt idx="395">
                        <c:v>0</c:v>
                      </c:pt>
                      <c:pt idx="396">
                        <c:v>0</c:v>
                      </c:pt>
                      <c:pt idx="397">
                        <c:v>0</c:v>
                      </c:pt>
                      <c:pt idx="398">
                        <c:v>0</c:v>
                      </c:pt>
                      <c:pt idx="399">
                        <c:v>0</c:v>
                      </c:pt>
                      <c:pt idx="400">
                        <c:v>0</c:v>
                      </c:pt>
                      <c:pt idx="401">
                        <c:v>0</c:v>
                      </c:pt>
                      <c:pt idx="402">
                        <c:v>0</c:v>
                      </c:pt>
                      <c:pt idx="403">
                        <c:v>0</c:v>
                      </c:pt>
                      <c:pt idx="404">
                        <c:v>0</c:v>
                      </c:pt>
                      <c:pt idx="405">
                        <c:v>0</c:v>
                      </c:pt>
                      <c:pt idx="406">
                        <c:v>0</c:v>
                      </c:pt>
                      <c:pt idx="407">
                        <c:v>0</c:v>
                      </c:pt>
                      <c:pt idx="408">
                        <c:v>0</c:v>
                      </c:pt>
                      <c:pt idx="409">
                        <c:v>0</c:v>
                      </c:pt>
                      <c:pt idx="410">
                        <c:v>0</c:v>
                      </c:pt>
                      <c:pt idx="411">
                        <c:v>0</c:v>
                      </c:pt>
                      <c:pt idx="412">
                        <c:v>0</c:v>
                      </c:pt>
                      <c:pt idx="413">
                        <c:v>0</c:v>
                      </c:pt>
                      <c:pt idx="414">
                        <c:v>0</c:v>
                      </c:pt>
                      <c:pt idx="415">
                        <c:v>0</c:v>
                      </c:pt>
                      <c:pt idx="416">
                        <c:v>0</c:v>
                      </c:pt>
                      <c:pt idx="417">
                        <c:v>0</c:v>
                      </c:pt>
                      <c:pt idx="418">
                        <c:v>0</c:v>
                      </c:pt>
                      <c:pt idx="419">
                        <c:v>0</c:v>
                      </c:pt>
                      <c:pt idx="420">
                        <c:v>0</c:v>
                      </c:pt>
                      <c:pt idx="421">
                        <c:v>0</c:v>
                      </c:pt>
                      <c:pt idx="422">
                        <c:v>0</c:v>
                      </c:pt>
                      <c:pt idx="423">
                        <c:v>0</c:v>
                      </c:pt>
                      <c:pt idx="424">
                        <c:v>0</c:v>
                      </c:pt>
                      <c:pt idx="425">
                        <c:v>0</c:v>
                      </c:pt>
                      <c:pt idx="426">
                        <c:v>0</c:v>
                      </c:pt>
                      <c:pt idx="427">
                        <c:v>0</c:v>
                      </c:pt>
                      <c:pt idx="428">
                        <c:v>0</c:v>
                      </c:pt>
                      <c:pt idx="429">
                        <c:v>0</c:v>
                      </c:pt>
                      <c:pt idx="430">
                        <c:v>0</c:v>
                      </c:pt>
                      <c:pt idx="431">
                        <c:v>0</c:v>
                      </c:pt>
                      <c:pt idx="432">
                        <c:v>0</c:v>
                      </c:pt>
                      <c:pt idx="433">
                        <c:v>0</c:v>
                      </c:pt>
                      <c:pt idx="434">
                        <c:v>0</c:v>
                      </c:pt>
                      <c:pt idx="435">
                        <c:v>0</c:v>
                      </c:pt>
                      <c:pt idx="436">
                        <c:v>0</c:v>
                      </c:pt>
                      <c:pt idx="437">
                        <c:v>0</c:v>
                      </c:pt>
                      <c:pt idx="438">
                        <c:v>0</c:v>
                      </c:pt>
                      <c:pt idx="439">
                        <c:v>0</c:v>
                      </c:pt>
                      <c:pt idx="440">
                        <c:v>0</c:v>
                      </c:pt>
                      <c:pt idx="441">
                        <c:v>0</c:v>
                      </c:pt>
                      <c:pt idx="442">
                        <c:v>0</c:v>
                      </c:pt>
                      <c:pt idx="443">
                        <c:v>0</c:v>
                      </c:pt>
                      <c:pt idx="444">
                        <c:v>0</c:v>
                      </c:pt>
                      <c:pt idx="445">
                        <c:v>0</c:v>
                      </c:pt>
                      <c:pt idx="446">
                        <c:v>0</c:v>
                      </c:pt>
                      <c:pt idx="447">
                        <c:v>0</c:v>
                      </c:pt>
                      <c:pt idx="448">
                        <c:v>0</c:v>
                      </c:pt>
                      <c:pt idx="449">
                        <c:v>0</c:v>
                      </c:pt>
                      <c:pt idx="450">
                        <c:v>0</c:v>
                      </c:pt>
                      <c:pt idx="451">
                        <c:v>0</c:v>
                      </c:pt>
                      <c:pt idx="452">
                        <c:v>0</c:v>
                      </c:pt>
                      <c:pt idx="453">
                        <c:v>0</c:v>
                      </c:pt>
                      <c:pt idx="454">
                        <c:v>0</c:v>
                      </c:pt>
                      <c:pt idx="455">
                        <c:v>0</c:v>
                      </c:pt>
                      <c:pt idx="456">
                        <c:v>0</c:v>
                      </c:pt>
                      <c:pt idx="457">
                        <c:v>0</c:v>
                      </c:pt>
                      <c:pt idx="458">
                        <c:v>0</c:v>
                      </c:pt>
                      <c:pt idx="459">
                        <c:v>0</c:v>
                      </c:pt>
                      <c:pt idx="460">
                        <c:v>0</c:v>
                      </c:pt>
                      <c:pt idx="461">
                        <c:v>0</c:v>
                      </c:pt>
                      <c:pt idx="462">
                        <c:v>0</c:v>
                      </c:pt>
                      <c:pt idx="463">
                        <c:v>0</c:v>
                      </c:pt>
                      <c:pt idx="464">
                        <c:v>0</c:v>
                      </c:pt>
                      <c:pt idx="465">
                        <c:v>0</c:v>
                      </c:pt>
                      <c:pt idx="466">
                        <c:v>0</c:v>
                      </c:pt>
                      <c:pt idx="467">
                        <c:v>0</c:v>
                      </c:pt>
                      <c:pt idx="468">
                        <c:v>0</c:v>
                      </c:pt>
                      <c:pt idx="469">
                        <c:v>0</c:v>
                      </c:pt>
                      <c:pt idx="470">
                        <c:v>0</c:v>
                      </c:pt>
                      <c:pt idx="471">
                        <c:v>0</c:v>
                      </c:pt>
                      <c:pt idx="472">
                        <c:v>0</c:v>
                      </c:pt>
                      <c:pt idx="473">
                        <c:v>0</c:v>
                      </c:pt>
                      <c:pt idx="474">
                        <c:v>0</c:v>
                      </c:pt>
                      <c:pt idx="475">
                        <c:v>0</c:v>
                      </c:pt>
                      <c:pt idx="476">
                        <c:v>0</c:v>
                      </c:pt>
                      <c:pt idx="477">
                        <c:v>0</c:v>
                      </c:pt>
                      <c:pt idx="478">
                        <c:v>0</c:v>
                      </c:pt>
                      <c:pt idx="479">
                        <c:v>0</c:v>
                      </c:pt>
                      <c:pt idx="480">
                        <c:v>0</c:v>
                      </c:pt>
                      <c:pt idx="481">
                        <c:v>0</c:v>
                      </c:pt>
                      <c:pt idx="482">
                        <c:v>0</c:v>
                      </c:pt>
                      <c:pt idx="483">
                        <c:v>0</c:v>
                      </c:pt>
                      <c:pt idx="484">
                        <c:v>0</c:v>
                      </c:pt>
                      <c:pt idx="485">
                        <c:v>0</c:v>
                      </c:pt>
                      <c:pt idx="486">
                        <c:v>0</c:v>
                      </c:pt>
                      <c:pt idx="487">
                        <c:v>0</c:v>
                      </c:pt>
                      <c:pt idx="488">
                        <c:v>0</c:v>
                      </c:pt>
                      <c:pt idx="489">
                        <c:v>0</c:v>
                      </c:pt>
                      <c:pt idx="490">
                        <c:v>0</c:v>
                      </c:pt>
                      <c:pt idx="491">
                        <c:v>0</c:v>
                      </c:pt>
                      <c:pt idx="492">
                        <c:v>0</c:v>
                      </c:pt>
                      <c:pt idx="493">
                        <c:v>0</c:v>
                      </c:pt>
                      <c:pt idx="494">
                        <c:v>0</c:v>
                      </c:pt>
                      <c:pt idx="495">
                        <c:v>0</c:v>
                      </c:pt>
                      <c:pt idx="496">
                        <c:v>0</c:v>
                      </c:pt>
                      <c:pt idx="497">
                        <c:v>0</c:v>
                      </c:pt>
                      <c:pt idx="498">
                        <c:v>0</c:v>
                      </c:pt>
                      <c:pt idx="499">
                        <c:v>0</c:v>
                      </c:pt>
                      <c:pt idx="500">
                        <c:v>0</c:v>
                      </c:pt>
                      <c:pt idx="501">
                        <c:v>0</c:v>
                      </c:pt>
                      <c:pt idx="502">
                        <c:v>0</c:v>
                      </c:pt>
                      <c:pt idx="503">
                        <c:v>0</c:v>
                      </c:pt>
                      <c:pt idx="504">
                        <c:v>0</c:v>
                      </c:pt>
                      <c:pt idx="505">
                        <c:v>0</c:v>
                      </c:pt>
                      <c:pt idx="506">
                        <c:v>0</c:v>
                      </c:pt>
                      <c:pt idx="507">
                        <c:v>0</c:v>
                      </c:pt>
                      <c:pt idx="508">
                        <c:v>0</c:v>
                      </c:pt>
                      <c:pt idx="509">
                        <c:v>0</c:v>
                      </c:pt>
                      <c:pt idx="510">
                        <c:v>0</c:v>
                      </c:pt>
                      <c:pt idx="511">
                        <c:v>0</c:v>
                      </c:pt>
                      <c:pt idx="512">
                        <c:v>0</c:v>
                      </c:pt>
                      <c:pt idx="513">
                        <c:v>0</c:v>
                      </c:pt>
                      <c:pt idx="514">
                        <c:v>0</c:v>
                      </c:pt>
                      <c:pt idx="515">
                        <c:v>0</c:v>
                      </c:pt>
                      <c:pt idx="516">
                        <c:v>0</c:v>
                      </c:pt>
                      <c:pt idx="517">
                        <c:v>0</c:v>
                      </c:pt>
                      <c:pt idx="518">
                        <c:v>0</c:v>
                      </c:pt>
                      <c:pt idx="519">
                        <c:v>0</c:v>
                      </c:pt>
                      <c:pt idx="520">
                        <c:v>0</c:v>
                      </c:pt>
                      <c:pt idx="521">
                        <c:v>0</c:v>
                      </c:pt>
                      <c:pt idx="522">
                        <c:v>0</c:v>
                      </c:pt>
                      <c:pt idx="523">
                        <c:v>0</c:v>
                      </c:pt>
                      <c:pt idx="524">
                        <c:v>0</c:v>
                      </c:pt>
                      <c:pt idx="525">
                        <c:v>0</c:v>
                      </c:pt>
                      <c:pt idx="526">
                        <c:v>0</c:v>
                      </c:pt>
                      <c:pt idx="527">
                        <c:v>0</c:v>
                      </c:pt>
                      <c:pt idx="528">
                        <c:v>0</c:v>
                      </c:pt>
                      <c:pt idx="529">
                        <c:v>0</c:v>
                      </c:pt>
                      <c:pt idx="530">
                        <c:v>0</c:v>
                      </c:pt>
                      <c:pt idx="531">
                        <c:v>0</c:v>
                      </c:pt>
                      <c:pt idx="532">
                        <c:v>0</c:v>
                      </c:pt>
                      <c:pt idx="533">
                        <c:v>0</c:v>
                      </c:pt>
                      <c:pt idx="534">
                        <c:v>0</c:v>
                      </c:pt>
                      <c:pt idx="535">
                        <c:v>0</c:v>
                      </c:pt>
                      <c:pt idx="536">
                        <c:v>0</c:v>
                      </c:pt>
                      <c:pt idx="537">
                        <c:v>0</c:v>
                      </c:pt>
                      <c:pt idx="538">
                        <c:v>0</c:v>
                      </c:pt>
                      <c:pt idx="539">
                        <c:v>0</c:v>
                      </c:pt>
                      <c:pt idx="540">
                        <c:v>0</c:v>
                      </c:pt>
                      <c:pt idx="541">
                        <c:v>0</c:v>
                      </c:pt>
                      <c:pt idx="542">
                        <c:v>0</c:v>
                      </c:pt>
                      <c:pt idx="543">
                        <c:v>0</c:v>
                      </c:pt>
                      <c:pt idx="544">
                        <c:v>0</c:v>
                      </c:pt>
                      <c:pt idx="545">
                        <c:v>0</c:v>
                      </c:pt>
                      <c:pt idx="546">
                        <c:v>0</c:v>
                      </c:pt>
                      <c:pt idx="547">
                        <c:v>0</c:v>
                      </c:pt>
                      <c:pt idx="548">
                        <c:v>0</c:v>
                      </c:pt>
                      <c:pt idx="549">
                        <c:v>0</c:v>
                      </c:pt>
                      <c:pt idx="550">
                        <c:v>0</c:v>
                      </c:pt>
                      <c:pt idx="551">
                        <c:v>0</c:v>
                      </c:pt>
                      <c:pt idx="552">
                        <c:v>0</c:v>
                      </c:pt>
                      <c:pt idx="553">
                        <c:v>0</c:v>
                      </c:pt>
                      <c:pt idx="554">
                        <c:v>0</c:v>
                      </c:pt>
                      <c:pt idx="555">
                        <c:v>0</c:v>
                      </c:pt>
                      <c:pt idx="556">
                        <c:v>0</c:v>
                      </c:pt>
                      <c:pt idx="557">
                        <c:v>0</c:v>
                      </c:pt>
                      <c:pt idx="558">
                        <c:v>0</c:v>
                      </c:pt>
                      <c:pt idx="559">
                        <c:v>0</c:v>
                      </c:pt>
                      <c:pt idx="560">
                        <c:v>0</c:v>
                      </c:pt>
                      <c:pt idx="561">
                        <c:v>0</c:v>
                      </c:pt>
                      <c:pt idx="562">
                        <c:v>0</c:v>
                      </c:pt>
                      <c:pt idx="563">
                        <c:v>0</c:v>
                      </c:pt>
                      <c:pt idx="564">
                        <c:v>0</c:v>
                      </c:pt>
                      <c:pt idx="565">
                        <c:v>0</c:v>
                      </c:pt>
                      <c:pt idx="566">
                        <c:v>0</c:v>
                      </c:pt>
                      <c:pt idx="567">
                        <c:v>0</c:v>
                      </c:pt>
                      <c:pt idx="568">
                        <c:v>0</c:v>
                      </c:pt>
                      <c:pt idx="569">
                        <c:v>0</c:v>
                      </c:pt>
                      <c:pt idx="570">
                        <c:v>0</c:v>
                      </c:pt>
                      <c:pt idx="571">
                        <c:v>0</c:v>
                      </c:pt>
                      <c:pt idx="572">
                        <c:v>0</c:v>
                      </c:pt>
                      <c:pt idx="573">
                        <c:v>0</c:v>
                      </c:pt>
                      <c:pt idx="574">
                        <c:v>0</c:v>
                      </c:pt>
                      <c:pt idx="575">
                        <c:v>0</c:v>
                      </c:pt>
                      <c:pt idx="576">
                        <c:v>0</c:v>
                      </c:pt>
                      <c:pt idx="577">
                        <c:v>0</c:v>
                      </c:pt>
                      <c:pt idx="578">
                        <c:v>0</c:v>
                      </c:pt>
                      <c:pt idx="579">
                        <c:v>0</c:v>
                      </c:pt>
                      <c:pt idx="580">
                        <c:v>0</c:v>
                      </c:pt>
                      <c:pt idx="581">
                        <c:v>0</c:v>
                      </c:pt>
                      <c:pt idx="582">
                        <c:v>0</c:v>
                      </c:pt>
                      <c:pt idx="583">
                        <c:v>0</c:v>
                      </c:pt>
                      <c:pt idx="584">
                        <c:v>0</c:v>
                      </c:pt>
                      <c:pt idx="585">
                        <c:v>0</c:v>
                      </c:pt>
                      <c:pt idx="586">
                        <c:v>0</c:v>
                      </c:pt>
                      <c:pt idx="587">
                        <c:v>0</c:v>
                      </c:pt>
                      <c:pt idx="588">
                        <c:v>0</c:v>
                      </c:pt>
                      <c:pt idx="589">
                        <c:v>0</c:v>
                      </c:pt>
                      <c:pt idx="590">
                        <c:v>0</c:v>
                      </c:pt>
                      <c:pt idx="591">
                        <c:v>0</c:v>
                      </c:pt>
                      <c:pt idx="592">
                        <c:v>0</c:v>
                      </c:pt>
                      <c:pt idx="593">
                        <c:v>0</c:v>
                      </c:pt>
                      <c:pt idx="594">
                        <c:v>0</c:v>
                      </c:pt>
                      <c:pt idx="595">
                        <c:v>0</c:v>
                      </c:pt>
                      <c:pt idx="596">
                        <c:v>0</c:v>
                      </c:pt>
                      <c:pt idx="597">
                        <c:v>0</c:v>
                      </c:pt>
                      <c:pt idx="598">
                        <c:v>0</c:v>
                      </c:pt>
                      <c:pt idx="599">
                        <c:v>0</c:v>
                      </c:pt>
                      <c:pt idx="600">
                        <c:v>0</c:v>
                      </c:pt>
                      <c:pt idx="601">
                        <c:v>0</c:v>
                      </c:pt>
                      <c:pt idx="602">
                        <c:v>0</c:v>
                      </c:pt>
                      <c:pt idx="603">
                        <c:v>0</c:v>
                      </c:pt>
                      <c:pt idx="604">
                        <c:v>0</c:v>
                      </c:pt>
                      <c:pt idx="605">
                        <c:v>0</c:v>
                      </c:pt>
                      <c:pt idx="606">
                        <c:v>0</c:v>
                      </c:pt>
                      <c:pt idx="607">
                        <c:v>0</c:v>
                      </c:pt>
                      <c:pt idx="608">
                        <c:v>0</c:v>
                      </c:pt>
                      <c:pt idx="609">
                        <c:v>0</c:v>
                      </c:pt>
                      <c:pt idx="610">
                        <c:v>0</c:v>
                      </c:pt>
                      <c:pt idx="611">
                        <c:v>0</c:v>
                      </c:pt>
                      <c:pt idx="612">
                        <c:v>0</c:v>
                      </c:pt>
                      <c:pt idx="613">
                        <c:v>0</c:v>
                      </c:pt>
                      <c:pt idx="614">
                        <c:v>0</c:v>
                      </c:pt>
                      <c:pt idx="615">
                        <c:v>0</c:v>
                      </c:pt>
                      <c:pt idx="616">
                        <c:v>0</c:v>
                      </c:pt>
                      <c:pt idx="617">
                        <c:v>0</c:v>
                      </c:pt>
                      <c:pt idx="618">
                        <c:v>0</c:v>
                      </c:pt>
                      <c:pt idx="619">
                        <c:v>0</c:v>
                      </c:pt>
                      <c:pt idx="620">
                        <c:v>0</c:v>
                      </c:pt>
                      <c:pt idx="621">
                        <c:v>0</c:v>
                      </c:pt>
                      <c:pt idx="622">
                        <c:v>0</c:v>
                      </c:pt>
                      <c:pt idx="623">
                        <c:v>0</c:v>
                      </c:pt>
                      <c:pt idx="624">
                        <c:v>0</c:v>
                      </c:pt>
                      <c:pt idx="625">
                        <c:v>0</c:v>
                      </c:pt>
                      <c:pt idx="626">
                        <c:v>0</c:v>
                      </c:pt>
                      <c:pt idx="627">
                        <c:v>0</c:v>
                      </c:pt>
                      <c:pt idx="628">
                        <c:v>0</c:v>
                      </c:pt>
                      <c:pt idx="629">
                        <c:v>0</c:v>
                      </c:pt>
                      <c:pt idx="630">
                        <c:v>0</c:v>
                      </c:pt>
                      <c:pt idx="631">
                        <c:v>0</c:v>
                      </c:pt>
                      <c:pt idx="632">
                        <c:v>0</c:v>
                      </c:pt>
                      <c:pt idx="633">
                        <c:v>0</c:v>
                      </c:pt>
                      <c:pt idx="634">
                        <c:v>0</c:v>
                      </c:pt>
                      <c:pt idx="635">
                        <c:v>0</c:v>
                      </c:pt>
                      <c:pt idx="636">
                        <c:v>0</c:v>
                      </c:pt>
                      <c:pt idx="637">
                        <c:v>0</c:v>
                      </c:pt>
                      <c:pt idx="638">
                        <c:v>0</c:v>
                      </c:pt>
                      <c:pt idx="639">
                        <c:v>0</c:v>
                      </c:pt>
                      <c:pt idx="640">
                        <c:v>0</c:v>
                      </c:pt>
                      <c:pt idx="641">
                        <c:v>0</c:v>
                      </c:pt>
                      <c:pt idx="642">
                        <c:v>0</c:v>
                      </c:pt>
                      <c:pt idx="643">
                        <c:v>0</c:v>
                      </c:pt>
                      <c:pt idx="644">
                        <c:v>0</c:v>
                      </c:pt>
                      <c:pt idx="645">
                        <c:v>0</c:v>
                      </c:pt>
                      <c:pt idx="646">
                        <c:v>0</c:v>
                      </c:pt>
                      <c:pt idx="647">
                        <c:v>0</c:v>
                      </c:pt>
                      <c:pt idx="648">
                        <c:v>0</c:v>
                      </c:pt>
                      <c:pt idx="649">
                        <c:v>0</c:v>
                      </c:pt>
                      <c:pt idx="650">
                        <c:v>0</c:v>
                      </c:pt>
                      <c:pt idx="651">
                        <c:v>0</c:v>
                      </c:pt>
                      <c:pt idx="652">
                        <c:v>0</c:v>
                      </c:pt>
                      <c:pt idx="653">
                        <c:v>0</c:v>
                      </c:pt>
                      <c:pt idx="654">
                        <c:v>0</c:v>
                      </c:pt>
                      <c:pt idx="655">
                        <c:v>0</c:v>
                      </c:pt>
                      <c:pt idx="656">
                        <c:v>0</c:v>
                      </c:pt>
                      <c:pt idx="657">
                        <c:v>0</c:v>
                      </c:pt>
                      <c:pt idx="658">
                        <c:v>0</c:v>
                      </c:pt>
                      <c:pt idx="659">
                        <c:v>0</c:v>
                      </c:pt>
                      <c:pt idx="660">
                        <c:v>0</c:v>
                      </c:pt>
                      <c:pt idx="661">
                        <c:v>0</c:v>
                      </c:pt>
                      <c:pt idx="662">
                        <c:v>0</c:v>
                      </c:pt>
                      <c:pt idx="663">
                        <c:v>0</c:v>
                      </c:pt>
                      <c:pt idx="664">
                        <c:v>0</c:v>
                      </c:pt>
                      <c:pt idx="665">
                        <c:v>0</c:v>
                      </c:pt>
                      <c:pt idx="666">
                        <c:v>0</c:v>
                      </c:pt>
                      <c:pt idx="667">
                        <c:v>0</c:v>
                      </c:pt>
                      <c:pt idx="668">
                        <c:v>0</c:v>
                      </c:pt>
                      <c:pt idx="669">
                        <c:v>0</c:v>
                      </c:pt>
                      <c:pt idx="670">
                        <c:v>0</c:v>
                      </c:pt>
                      <c:pt idx="671">
                        <c:v>0</c:v>
                      </c:pt>
                      <c:pt idx="672">
                        <c:v>0</c:v>
                      </c:pt>
                      <c:pt idx="673">
                        <c:v>0</c:v>
                      </c:pt>
                      <c:pt idx="674">
                        <c:v>0</c:v>
                      </c:pt>
                      <c:pt idx="675">
                        <c:v>0</c:v>
                      </c:pt>
                      <c:pt idx="676">
                        <c:v>0</c:v>
                      </c:pt>
                      <c:pt idx="677">
                        <c:v>0</c:v>
                      </c:pt>
                      <c:pt idx="678">
                        <c:v>0</c:v>
                      </c:pt>
                      <c:pt idx="679">
                        <c:v>0</c:v>
                      </c:pt>
                      <c:pt idx="680">
                        <c:v>0</c:v>
                      </c:pt>
                      <c:pt idx="681">
                        <c:v>0</c:v>
                      </c:pt>
                      <c:pt idx="682">
                        <c:v>0</c:v>
                      </c:pt>
                      <c:pt idx="683">
                        <c:v>0</c:v>
                      </c:pt>
                      <c:pt idx="684">
                        <c:v>0</c:v>
                      </c:pt>
                      <c:pt idx="685">
                        <c:v>0</c:v>
                      </c:pt>
                      <c:pt idx="686">
                        <c:v>0</c:v>
                      </c:pt>
                      <c:pt idx="687">
                        <c:v>0</c:v>
                      </c:pt>
                      <c:pt idx="688">
                        <c:v>0</c:v>
                      </c:pt>
                      <c:pt idx="689">
                        <c:v>0</c:v>
                      </c:pt>
                      <c:pt idx="690">
                        <c:v>0</c:v>
                      </c:pt>
                      <c:pt idx="691">
                        <c:v>0</c:v>
                      </c:pt>
                      <c:pt idx="692">
                        <c:v>0</c:v>
                      </c:pt>
                      <c:pt idx="693">
                        <c:v>0</c:v>
                      </c:pt>
                      <c:pt idx="694">
                        <c:v>0</c:v>
                      </c:pt>
                      <c:pt idx="695">
                        <c:v>0</c:v>
                      </c:pt>
                      <c:pt idx="696">
                        <c:v>0</c:v>
                      </c:pt>
                      <c:pt idx="697">
                        <c:v>0</c:v>
                      </c:pt>
                      <c:pt idx="698">
                        <c:v>0</c:v>
                      </c:pt>
                      <c:pt idx="699">
                        <c:v>0</c:v>
                      </c:pt>
                      <c:pt idx="700">
                        <c:v>0</c:v>
                      </c:pt>
                      <c:pt idx="701">
                        <c:v>0</c:v>
                      </c:pt>
                      <c:pt idx="702">
                        <c:v>0</c:v>
                      </c:pt>
                      <c:pt idx="703">
                        <c:v>0</c:v>
                      </c:pt>
                      <c:pt idx="704">
                        <c:v>0</c:v>
                      </c:pt>
                      <c:pt idx="705">
                        <c:v>0</c:v>
                      </c:pt>
                      <c:pt idx="706">
                        <c:v>0</c:v>
                      </c:pt>
                      <c:pt idx="707">
                        <c:v>0</c:v>
                      </c:pt>
                      <c:pt idx="708">
                        <c:v>0</c:v>
                      </c:pt>
                      <c:pt idx="709">
                        <c:v>0</c:v>
                      </c:pt>
                      <c:pt idx="710">
                        <c:v>0</c:v>
                      </c:pt>
                      <c:pt idx="711">
                        <c:v>0</c:v>
                      </c:pt>
                      <c:pt idx="712">
                        <c:v>0</c:v>
                      </c:pt>
                      <c:pt idx="713">
                        <c:v>0</c:v>
                      </c:pt>
                      <c:pt idx="714">
                        <c:v>0</c:v>
                      </c:pt>
                      <c:pt idx="715">
                        <c:v>0</c:v>
                      </c:pt>
                      <c:pt idx="716">
                        <c:v>0</c:v>
                      </c:pt>
                      <c:pt idx="717">
                        <c:v>0</c:v>
                      </c:pt>
                      <c:pt idx="718">
                        <c:v>0</c:v>
                      </c:pt>
                      <c:pt idx="719">
                        <c:v>0</c:v>
                      </c:pt>
                      <c:pt idx="720">
                        <c:v>0</c:v>
                      </c:pt>
                      <c:pt idx="721">
                        <c:v>0</c:v>
                      </c:pt>
                      <c:pt idx="722">
                        <c:v>0</c:v>
                      </c:pt>
                      <c:pt idx="723">
                        <c:v>0</c:v>
                      </c:pt>
                      <c:pt idx="724">
                        <c:v>0</c:v>
                      </c:pt>
                      <c:pt idx="725">
                        <c:v>0</c:v>
                      </c:pt>
                      <c:pt idx="726">
                        <c:v>0</c:v>
                      </c:pt>
                      <c:pt idx="727">
                        <c:v>0</c:v>
                      </c:pt>
                      <c:pt idx="728">
                        <c:v>0</c:v>
                      </c:pt>
                      <c:pt idx="729">
                        <c:v>0</c:v>
                      </c:pt>
                      <c:pt idx="730">
                        <c:v>0</c:v>
                      </c:pt>
                      <c:pt idx="731">
                        <c:v>0</c:v>
                      </c:pt>
                      <c:pt idx="732">
                        <c:v>0</c:v>
                      </c:pt>
                      <c:pt idx="733">
                        <c:v>0</c:v>
                      </c:pt>
                      <c:pt idx="734">
                        <c:v>0</c:v>
                      </c:pt>
                      <c:pt idx="735">
                        <c:v>0</c:v>
                      </c:pt>
                      <c:pt idx="736">
                        <c:v>0</c:v>
                      </c:pt>
                      <c:pt idx="737">
                        <c:v>0</c:v>
                      </c:pt>
                      <c:pt idx="738">
                        <c:v>0</c:v>
                      </c:pt>
                      <c:pt idx="739">
                        <c:v>0</c:v>
                      </c:pt>
                      <c:pt idx="740">
                        <c:v>0</c:v>
                      </c:pt>
                      <c:pt idx="741">
                        <c:v>0</c:v>
                      </c:pt>
                      <c:pt idx="742">
                        <c:v>0</c:v>
                      </c:pt>
                      <c:pt idx="743">
                        <c:v>0</c:v>
                      </c:pt>
                      <c:pt idx="744">
                        <c:v>0</c:v>
                      </c:pt>
                      <c:pt idx="745">
                        <c:v>0</c:v>
                      </c:pt>
                      <c:pt idx="746">
                        <c:v>0</c:v>
                      </c:pt>
                      <c:pt idx="747">
                        <c:v>0</c:v>
                      </c:pt>
                      <c:pt idx="748">
                        <c:v>0</c:v>
                      </c:pt>
                      <c:pt idx="749">
                        <c:v>0</c:v>
                      </c:pt>
                      <c:pt idx="750">
                        <c:v>0</c:v>
                      </c:pt>
                      <c:pt idx="751">
                        <c:v>0</c:v>
                      </c:pt>
                      <c:pt idx="752">
                        <c:v>0</c:v>
                      </c:pt>
                      <c:pt idx="753">
                        <c:v>0</c:v>
                      </c:pt>
                      <c:pt idx="754">
                        <c:v>0</c:v>
                      </c:pt>
                      <c:pt idx="755">
                        <c:v>0</c:v>
                      </c:pt>
                      <c:pt idx="756">
                        <c:v>0</c:v>
                      </c:pt>
                      <c:pt idx="757">
                        <c:v>0</c:v>
                      </c:pt>
                      <c:pt idx="758">
                        <c:v>0</c:v>
                      </c:pt>
                      <c:pt idx="759">
                        <c:v>0</c:v>
                      </c:pt>
                      <c:pt idx="760">
                        <c:v>0</c:v>
                      </c:pt>
                      <c:pt idx="761">
                        <c:v>0</c:v>
                      </c:pt>
                      <c:pt idx="762">
                        <c:v>0</c:v>
                      </c:pt>
                      <c:pt idx="763">
                        <c:v>0</c:v>
                      </c:pt>
                      <c:pt idx="764">
                        <c:v>0</c:v>
                      </c:pt>
                      <c:pt idx="765">
                        <c:v>0</c:v>
                      </c:pt>
                      <c:pt idx="766">
                        <c:v>0</c:v>
                      </c:pt>
                      <c:pt idx="767">
                        <c:v>0</c:v>
                      </c:pt>
                      <c:pt idx="768">
                        <c:v>0</c:v>
                      </c:pt>
                      <c:pt idx="769">
                        <c:v>0</c:v>
                      </c:pt>
                      <c:pt idx="770">
                        <c:v>0</c:v>
                      </c:pt>
                      <c:pt idx="771">
                        <c:v>0</c:v>
                      </c:pt>
                      <c:pt idx="772">
                        <c:v>0</c:v>
                      </c:pt>
                      <c:pt idx="773">
                        <c:v>60</c:v>
                      </c:pt>
                      <c:pt idx="774">
                        <c:v>60</c:v>
                      </c:pt>
                      <c:pt idx="775">
                        <c:v>60</c:v>
                      </c:pt>
                      <c:pt idx="776">
                        <c:v>60</c:v>
                      </c:pt>
                      <c:pt idx="777">
                        <c:v>60</c:v>
                      </c:pt>
                      <c:pt idx="778">
                        <c:v>60</c:v>
                      </c:pt>
                      <c:pt idx="779">
                        <c:v>60</c:v>
                      </c:pt>
                      <c:pt idx="780">
                        <c:v>60</c:v>
                      </c:pt>
                      <c:pt idx="781">
                        <c:v>60</c:v>
                      </c:pt>
                      <c:pt idx="782">
                        <c:v>60</c:v>
                      </c:pt>
                      <c:pt idx="783">
                        <c:v>60</c:v>
                      </c:pt>
                      <c:pt idx="784">
                        <c:v>60</c:v>
                      </c:pt>
                      <c:pt idx="785">
                        <c:v>60</c:v>
                      </c:pt>
                      <c:pt idx="786">
                        <c:v>60</c:v>
                      </c:pt>
                      <c:pt idx="787">
                        <c:v>60</c:v>
                      </c:pt>
                      <c:pt idx="788">
                        <c:v>60</c:v>
                      </c:pt>
                      <c:pt idx="789">
                        <c:v>60</c:v>
                      </c:pt>
                      <c:pt idx="790">
                        <c:v>60</c:v>
                      </c:pt>
                      <c:pt idx="791">
                        <c:v>0</c:v>
                      </c:pt>
                      <c:pt idx="792">
                        <c:v>0</c:v>
                      </c:pt>
                      <c:pt idx="793">
                        <c:v>0</c:v>
                      </c:pt>
                      <c:pt idx="794">
                        <c:v>0</c:v>
                      </c:pt>
                      <c:pt idx="795">
                        <c:v>0</c:v>
                      </c:pt>
                      <c:pt idx="796">
                        <c:v>0</c:v>
                      </c:pt>
                      <c:pt idx="797">
                        <c:v>0</c:v>
                      </c:pt>
                      <c:pt idx="798">
                        <c:v>0</c:v>
                      </c:pt>
                      <c:pt idx="799">
                        <c:v>0</c:v>
                      </c:pt>
                      <c:pt idx="800">
                        <c:v>0</c:v>
                      </c:pt>
                      <c:pt idx="801">
                        <c:v>0</c:v>
                      </c:pt>
                      <c:pt idx="802">
                        <c:v>0</c:v>
                      </c:pt>
                      <c:pt idx="803">
                        <c:v>0</c:v>
                      </c:pt>
                      <c:pt idx="804">
                        <c:v>0</c:v>
                      </c:pt>
                      <c:pt idx="805">
                        <c:v>0</c:v>
                      </c:pt>
                      <c:pt idx="806">
                        <c:v>0</c:v>
                      </c:pt>
                      <c:pt idx="807">
                        <c:v>0</c:v>
                      </c:pt>
                      <c:pt idx="808">
                        <c:v>0</c:v>
                      </c:pt>
                      <c:pt idx="809">
                        <c:v>0</c:v>
                      </c:pt>
                      <c:pt idx="810">
                        <c:v>0</c:v>
                      </c:pt>
                      <c:pt idx="811">
                        <c:v>0</c:v>
                      </c:pt>
                      <c:pt idx="812">
                        <c:v>0</c:v>
                      </c:pt>
                      <c:pt idx="813">
                        <c:v>0</c:v>
                      </c:pt>
                      <c:pt idx="814">
                        <c:v>0</c:v>
                      </c:pt>
                      <c:pt idx="815">
                        <c:v>0</c:v>
                      </c:pt>
                      <c:pt idx="816">
                        <c:v>0</c:v>
                      </c:pt>
                      <c:pt idx="817">
                        <c:v>0</c:v>
                      </c:pt>
                      <c:pt idx="818">
                        <c:v>0</c:v>
                      </c:pt>
                      <c:pt idx="819">
                        <c:v>0</c:v>
                      </c:pt>
                      <c:pt idx="820">
                        <c:v>0</c:v>
                      </c:pt>
                      <c:pt idx="821">
                        <c:v>0</c:v>
                      </c:pt>
                      <c:pt idx="822">
                        <c:v>0</c:v>
                      </c:pt>
                      <c:pt idx="823">
                        <c:v>0</c:v>
                      </c:pt>
                      <c:pt idx="824">
                        <c:v>0</c:v>
                      </c:pt>
                      <c:pt idx="825">
                        <c:v>0</c:v>
                      </c:pt>
                      <c:pt idx="826">
                        <c:v>0</c:v>
                      </c:pt>
                      <c:pt idx="827">
                        <c:v>0</c:v>
                      </c:pt>
                      <c:pt idx="828">
                        <c:v>0</c:v>
                      </c:pt>
                      <c:pt idx="829">
                        <c:v>0</c:v>
                      </c:pt>
                      <c:pt idx="830">
                        <c:v>0</c:v>
                      </c:pt>
                      <c:pt idx="831">
                        <c:v>0</c:v>
                      </c:pt>
                      <c:pt idx="832">
                        <c:v>0</c:v>
                      </c:pt>
                      <c:pt idx="833">
                        <c:v>0</c:v>
                      </c:pt>
                      <c:pt idx="834">
                        <c:v>0</c:v>
                      </c:pt>
                      <c:pt idx="835">
                        <c:v>0</c:v>
                      </c:pt>
                      <c:pt idx="836">
                        <c:v>0</c:v>
                      </c:pt>
                      <c:pt idx="837">
                        <c:v>0</c:v>
                      </c:pt>
                      <c:pt idx="838">
                        <c:v>0</c:v>
                      </c:pt>
                      <c:pt idx="839">
                        <c:v>0</c:v>
                      </c:pt>
                      <c:pt idx="840">
                        <c:v>0</c:v>
                      </c:pt>
                      <c:pt idx="841">
                        <c:v>0</c:v>
                      </c:pt>
                      <c:pt idx="842">
                        <c:v>0</c:v>
                      </c:pt>
                      <c:pt idx="843">
                        <c:v>0</c:v>
                      </c:pt>
                      <c:pt idx="844">
                        <c:v>0</c:v>
                      </c:pt>
                      <c:pt idx="845">
                        <c:v>0</c:v>
                      </c:pt>
                      <c:pt idx="846">
                        <c:v>0</c:v>
                      </c:pt>
                      <c:pt idx="847">
                        <c:v>0</c:v>
                      </c:pt>
                      <c:pt idx="848">
                        <c:v>0</c:v>
                      </c:pt>
                      <c:pt idx="849">
                        <c:v>0</c:v>
                      </c:pt>
                      <c:pt idx="850">
                        <c:v>0</c:v>
                      </c:pt>
                      <c:pt idx="851">
                        <c:v>0</c:v>
                      </c:pt>
                      <c:pt idx="852">
                        <c:v>0</c:v>
                      </c:pt>
                      <c:pt idx="853">
                        <c:v>0</c:v>
                      </c:pt>
                      <c:pt idx="854">
                        <c:v>0</c:v>
                      </c:pt>
                      <c:pt idx="855">
                        <c:v>0</c:v>
                      </c:pt>
                      <c:pt idx="856">
                        <c:v>0</c:v>
                      </c:pt>
                      <c:pt idx="857">
                        <c:v>0</c:v>
                      </c:pt>
                      <c:pt idx="858">
                        <c:v>0</c:v>
                      </c:pt>
                      <c:pt idx="859">
                        <c:v>0</c:v>
                      </c:pt>
                      <c:pt idx="860">
                        <c:v>0</c:v>
                      </c:pt>
                      <c:pt idx="861">
                        <c:v>0</c:v>
                      </c:pt>
                      <c:pt idx="862">
                        <c:v>0</c:v>
                      </c:pt>
                      <c:pt idx="863">
                        <c:v>0</c:v>
                      </c:pt>
                      <c:pt idx="864">
                        <c:v>0</c:v>
                      </c:pt>
                      <c:pt idx="865">
                        <c:v>0</c:v>
                      </c:pt>
                      <c:pt idx="866">
                        <c:v>0</c:v>
                      </c:pt>
                      <c:pt idx="867">
                        <c:v>0</c:v>
                      </c:pt>
                      <c:pt idx="868">
                        <c:v>0</c:v>
                      </c:pt>
                      <c:pt idx="869">
                        <c:v>0</c:v>
                      </c:pt>
                      <c:pt idx="870">
                        <c:v>0</c:v>
                      </c:pt>
                      <c:pt idx="871">
                        <c:v>0</c:v>
                      </c:pt>
                      <c:pt idx="872">
                        <c:v>0</c:v>
                      </c:pt>
                      <c:pt idx="873">
                        <c:v>0</c:v>
                      </c:pt>
                      <c:pt idx="874">
                        <c:v>0</c:v>
                      </c:pt>
                      <c:pt idx="875">
                        <c:v>0</c:v>
                      </c:pt>
                      <c:pt idx="876">
                        <c:v>0</c:v>
                      </c:pt>
                      <c:pt idx="877">
                        <c:v>0</c:v>
                      </c:pt>
                      <c:pt idx="878">
                        <c:v>0</c:v>
                      </c:pt>
                      <c:pt idx="879">
                        <c:v>0</c:v>
                      </c:pt>
                      <c:pt idx="880">
                        <c:v>0</c:v>
                      </c:pt>
                      <c:pt idx="881">
                        <c:v>0</c:v>
                      </c:pt>
                      <c:pt idx="882">
                        <c:v>0</c:v>
                      </c:pt>
                      <c:pt idx="883">
                        <c:v>0</c:v>
                      </c:pt>
                      <c:pt idx="884">
                        <c:v>0</c:v>
                      </c:pt>
                      <c:pt idx="885">
                        <c:v>0</c:v>
                      </c:pt>
                      <c:pt idx="886">
                        <c:v>0</c:v>
                      </c:pt>
                      <c:pt idx="887">
                        <c:v>0</c:v>
                      </c:pt>
                      <c:pt idx="888">
                        <c:v>0</c:v>
                      </c:pt>
                      <c:pt idx="889">
                        <c:v>0</c:v>
                      </c:pt>
                      <c:pt idx="890">
                        <c:v>0</c:v>
                      </c:pt>
                      <c:pt idx="891">
                        <c:v>0</c:v>
                      </c:pt>
                      <c:pt idx="892">
                        <c:v>0</c:v>
                      </c:pt>
                      <c:pt idx="893">
                        <c:v>0</c:v>
                      </c:pt>
                      <c:pt idx="894">
                        <c:v>0</c:v>
                      </c:pt>
                      <c:pt idx="895">
                        <c:v>0</c:v>
                      </c:pt>
                      <c:pt idx="896">
                        <c:v>0</c:v>
                      </c:pt>
                      <c:pt idx="897">
                        <c:v>0</c:v>
                      </c:pt>
                      <c:pt idx="898">
                        <c:v>0</c:v>
                      </c:pt>
                      <c:pt idx="899">
                        <c:v>0</c:v>
                      </c:pt>
                      <c:pt idx="900">
                        <c:v>0</c:v>
                      </c:pt>
                      <c:pt idx="901">
                        <c:v>0</c:v>
                      </c:pt>
                      <c:pt idx="902">
                        <c:v>0</c:v>
                      </c:pt>
                      <c:pt idx="903">
                        <c:v>0</c:v>
                      </c:pt>
                      <c:pt idx="904">
                        <c:v>0</c:v>
                      </c:pt>
                      <c:pt idx="905">
                        <c:v>0</c:v>
                      </c:pt>
                      <c:pt idx="906">
                        <c:v>0</c:v>
                      </c:pt>
                      <c:pt idx="907">
                        <c:v>0</c:v>
                      </c:pt>
                      <c:pt idx="908">
                        <c:v>0</c:v>
                      </c:pt>
                      <c:pt idx="909">
                        <c:v>0</c:v>
                      </c:pt>
                      <c:pt idx="910">
                        <c:v>0</c:v>
                      </c:pt>
                      <c:pt idx="911">
                        <c:v>0</c:v>
                      </c:pt>
                      <c:pt idx="912">
                        <c:v>0</c:v>
                      </c:pt>
                      <c:pt idx="913">
                        <c:v>0</c:v>
                      </c:pt>
                      <c:pt idx="914">
                        <c:v>0</c:v>
                      </c:pt>
                      <c:pt idx="915">
                        <c:v>0</c:v>
                      </c:pt>
                      <c:pt idx="916">
                        <c:v>0</c:v>
                      </c:pt>
                      <c:pt idx="917">
                        <c:v>0</c:v>
                      </c:pt>
                      <c:pt idx="918">
                        <c:v>0</c:v>
                      </c:pt>
                      <c:pt idx="919">
                        <c:v>0</c:v>
                      </c:pt>
                      <c:pt idx="920">
                        <c:v>0</c:v>
                      </c:pt>
                      <c:pt idx="921">
                        <c:v>0</c:v>
                      </c:pt>
                      <c:pt idx="922">
                        <c:v>0</c:v>
                      </c:pt>
                      <c:pt idx="923">
                        <c:v>0</c:v>
                      </c:pt>
                      <c:pt idx="924">
                        <c:v>0</c:v>
                      </c:pt>
                      <c:pt idx="925">
                        <c:v>0</c:v>
                      </c:pt>
                      <c:pt idx="926">
                        <c:v>0</c:v>
                      </c:pt>
                      <c:pt idx="927">
                        <c:v>0</c:v>
                      </c:pt>
                      <c:pt idx="928">
                        <c:v>0</c:v>
                      </c:pt>
                      <c:pt idx="929">
                        <c:v>0</c:v>
                      </c:pt>
                      <c:pt idx="930">
                        <c:v>0</c:v>
                      </c:pt>
                      <c:pt idx="931">
                        <c:v>0</c:v>
                      </c:pt>
                      <c:pt idx="932">
                        <c:v>0</c:v>
                      </c:pt>
                      <c:pt idx="933">
                        <c:v>0</c:v>
                      </c:pt>
                      <c:pt idx="934">
                        <c:v>0</c:v>
                      </c:pt>
                      <c:pt idx="935">
                        <c:v>0</c:v>
                      </c:pt>
                      <c:pt idx="936">
                        <c:v>0</c:v>
                      </c:pt>
                      <c:pt idx="937">
                        <c:v>0</c:v>
                      </c:pt>
                      <c:pt idx="938">
                        <c:v>0</c:v>
                      </c:pt>
                      <c:pt idx="939">
                        <c:v>0</c:v>
                      </c:pt>
                      <c:pt idx="940">
                        <c:v>0</c:v>
                      </c:pt>
                      <c:pt idx="941">
                        <c:v>0</c:v>
                      </c:pt>
                      <c:pt idx="942">
                        <c:v>0</c:v>
                      </c:pt>
                      <c:pt idx="943">
                        <c:v>0</c:v>
                      </c:pt>
                      <c:pt idx="944">
                        <c:v>0</c:v>
                      </c:pt>
                      <c:pt idx="945">
                        <c:v>0</c:v>
                      </c:pt>
                      <c:pt idx="946">
                        <c:v>0</c:v>
                      </c:pt>
                      <c:pt idx="947">
                        <c:v>0</c:v>
                      </c:pt>
                      <c:pt idx="948">
                        <c:v>0</c:v>
                      </c:pt>
                      <c:pt idx="949">
                        <c:v>0</c:v>
                      </c:pt>
                      <c:pt idx="950">
                        <c:v>0</c:v>
                      </c:pt>
                      <c:pt idx="951">
                        <c:v>0</c:v>
                      </c:pt>
                      <c:pt idx="952">
                        <c:v>0</c:v>
                      </c:pt>
                      <c:pt idx="953">
                        <c:v>0</c:v>
                      </c:pt>
                      <c:pt idx="954">
                        <c:v>0</c:v>
                      </c:pt>
                      <c:pt idx="955">
                        <c:v>0</c:v>
                      </c:pt>
                      <c:pt idx="956">
                        <c:v>0</c:v>
                      </c:pt>
                      <c:pt idx="957">
                        <c:v>0</c:v>
                      </c:pt>
                      <c:pt idx="958">
                        <c:v>0</c:v>
                      </c:pt>
                      <c:pt idx="959">
                        <c:v>0</c:v>
                      </c:pt>
                      <c:pt idx="960">
                        <c:v>0</c:v>
                      </c:pt>
                      <c:pt idx="961">
                        <c:v>0</c:v>
                      </c:pt>
                      <c:pt idx="962">
                        <c:v>0</c:v>
                      </c:pt>
                      <c:pt idx="963">
                        <c:v>0</c:v>
                      </c:pt>
                      <c:pt idx="964">
                        <c:v>0</c:v>
                      </c:pt>
                      <c:pt idx="965">
                        <c:v>0</c:v>
                      </c:pt>
                      <c:pt idx="966">
                        <c:v>0</c:v>
                      </c:pt>
                      <c:pt idx="967">
                        <c:v>0</c:v>
                      </c:pt>
                      <c:pt idx="968">
                        <c:v>0</c:v>
                      </c:pt>
                      <c:pt idx="969">
                        <c:v>0</c:v>
                      </c:pt>
                      <c:pt idx="970">
                        <c:v>0</c:v>
                      </c:pt>
                      <c:pt idx="971">
                        <c:v>0</c:v>
                      </c:pt>
                      <c:pt idx="972">
                        <c:v>0</c:v>
                      </c:pt>
                      <c:pt idx="973">
                        <c:v>0</c:v>
                      </c:pt>
                      <c:pt idx="974">
                        <c:v>0</c:v>
                      </c:pt>
                      <c:pt idx="975">
                        <c:v>0</c:v>
                      </c:pt>
                      <c:pt idx="976">
                        <c:v>0</c:v>
                      </c:pt>
                      <c:pt idx="977">
                        <c:v>0</c:v>
                      </c:pt>
                      <c:pt idx="978">
                        <c:v>0</c:v>
                      </c:pt>
                      <c:pt idx="979">
                        <c:v>0</c:v>
                      </c:pt>
                      <c:pt idx="980">
                        <c:v>0</c:v>
                      </c:pt>
                      <c:pt idx="981">
                        <c:v>0</c:v>
                      </c:pt>
                      <c:pt idx="982">
                        <c:v>0</c:v>
                      </c:pt>
                      <c:pt idx="983">
                        <c:v>0</c:v>
                      </c:pt>
                      <c:pt idx="984">
                        <c:v>0</c:v>
                      </c:pt>
                      <c:pt idx="985">
                        <c:v>0</c:v>
                      </c:pt>
                      <c:pt idx="986">
                        <c:v>0</c:v>
                      </c:pt>
                      <c:pt idx="987">
                        <c:v>0</c:v>
                      </c:pt>
                      <c:pt idx="988">
                        <c:v>0</c:v>
                      </c:pt>
                      <c:pt idx="989">
                        <c:v>0</c:v>
                      </c:pt>
                      <c:pt idx="990">
                        <c:v>0</c:v>
                      </c:pt>
                      <c:pt idx="991">
                        <c:v>0</c:v>
                      </c:pt>
                      <c:pt idx="992">
                        <c:v>0</c:v>
                      </c:pt>
                      <c:pt idx="993">
                        <c:v>0</c:v>
                      </c:pt>
                      <c:pt idx="994">
                        <c:v>0</c:v>
                      </c:pt>
                      <c:pt idx="995">
                        <c:v>0</c:v>
                      </c:pt>
                      <c:pt idx="996">
                        <c:v>0</c:v>
                      </c:pt>
                      <c:pt idx="997">
                        <c:v>0</c:v>
                      </c:pt>
                      <c:pt idx="998">
                        <c:v>0</c:v>
                      </c:pt>
                      <c:pt idx="999">
                        <c:v>0</c:v>
                      </c:pt>
                      <c:pt idx="1000">
                        <c:v>0</c:v>
                      </c:pt>
                      <c:pt idx="1001">
                        <c:v>0</c:v>
                      </c:pt>
                      <c:pt idx="1002">
                        <c:v>0</c:v>
                      </c:pt>
                      <c:pt idx="1003">
                        <c:v>0</c:v>
                      </c:pt>
                      <c:pt idx="1004">
                        <c:v>0</c:v>
                      </c:pt>
                      <c:pt idx="1005">
                        <c:v>0</c:v>
                      </c:pt>
                      <c:pt idx="1006">
                        <c:v>0</c:v>
                      </c:pt>
                      <c:pt idx="1007">
                        <c:v>0</c:v>
                      </c:pt>
                      <c:pt idx="1008">
                        <c:v>0</c:v>
                      </c:pt>
                      <c:pt idx="1009">
                        <c:v>0</c:v>
                      </c:pt>
                      <c:pt idx="1010">
                        <c:v>0</c:v>
                      </c:pt>
                      <c:pt idx="1011">
                        <c:v>0</c:v>
                      </c:pt>
                      <c:pt idx="1012">
                        <c:v>0</c:v>
                      </c:pt>
                      <c:pt idx="1013">
                        <c:v>0</c:v>
                      </c:pt>
                      <c:pt idx="1014">
                        <c:v>0</c:v>
                      </c:pt>
                      <c:pt idx="1015">
                        <c:v>0</c:v>
                      </c:pt>
                      <c:pt idx="1016">
                        <c:v>0</c:v>
                      </c:pt>
                      <c:pt idx="1017">
                        <c:v>0</c:v>
                      </c:pt>
                      <c:pt idx="1018">
                        <c:v>0</c:v>
                      </c:pt>
                      <c:pt idx="1019">
                        <c:v>0</c:v>
                      </c:pt>
                      <c:pt idx="1020">
                        <c:v>0</c:v>
                      </c:pt>
                      <c:pt idx="1021">
                        <c:v>0</c:v>
                      </c:pt>
                      <c:pt idx="1022">
                        <c:v>0</c:v>
                      </c:pt>
                      <c:pt idx="1023">
                        <c:v>0</c:v>
                      </c:pt>
                      <c:pt idx="1024">
                        <c:v>0</c:v>
                      </c:pt>
                      <c:pt idx="1025">
                        <c:v>0</c:v>
                      </c:pt>
                      <c:pt idx="1026">
                        <c:v>0</c:v>
                      </c:pt>
                      <c:pt idx="1027">
                        <c:v>0</c:v>
                      </c:pt>
                      <c:pt idx="1028">
                        <c:v>0</c:v>
                      </c:pt>
                      <c:pt idx="1029">
                        <c:v>0</c:v>
                      </c:pt>
                      <c:pt idx="1030">
                        <c:v>0</c:v>
                      </c:pt>
                      <c:pt idx="1031">
                        <c:v>0</c:v>
                      </c:pt>
                      <c:pt idx="1032">
                        <c:v>0</c:v>
                      </c:pt>
                      <c:pt idx="1033">
                        <c:v>0</c:v>
                      </c:pt>
                      <c:pt idx="1034">
                        <c:v>0</c:v>
                      </c:pt>
                      <c:pt idx="1035">
                        <c:v>0</c:v>
                      </c:pt>
                      <c:pt idx="1036">
                        <c:v>0</c:v>
                      </c:pt>
                      <c:pt idx="1037">
                        <c:v>0</c:v>
                      </c:pt>
                      <c:pt idx="1038">
                        <c:v>0</c:v>
                      </c:pt>
                      <c:pt idx="1039">
                        <c:v>0</c:v>
                      </c:pt>
                      <c:pt idx="1040">
                        <c:v>0</c:v>
                      </c:pt>
                      <c:pt idx="1041">
                        <c:v>0</c:v>
                      </c:pt>
                      <c:pt idx="1042">
                        <c:v>0</c:v>
                      </c:pt>
                      <c:pt idx="1043">
                        <c:v>0</c:v>
                      </c:pt>
                      <c:pt idx="1044">
                        <c:v>0</c:v>
                      </c:pt>
                      <c:pt idx="1045">
                        <c:v>0</c:v>
                      </c:pt>
                      <c:pt idx="1046">
                        <c:v>0</c:v>
                      </c:pt>
                      <c:pt idx="1047">
                        <c:v>0</c:v>
                      </c:pt>
                      <c:pt idx="1048">
                        <c:v>0</c:v>
                      </c:pt>
                      <c:pt idx="1049">
                        <c:v>0</c:v>
                      </c:pt>
                      <c:pt idx="1050">
                        <c:v>0</c:v>
                      </c:pt>
                      <c:pt idx="1051">
                        <c:v>0</c:v>
                      </c:pt>
                      <c:pt idx="1052">
                        <c:v>0</c:v>
                      </c:pt>
                      <c:pt idx="1053">
                        <c:v>0</c:v>
                      </c:pt>
                      <c:pt idx="1054">
                        <c:v>0</c:v>
                      </c:pt>
                      <c:pt idx="1055">
                        <c:v>0</c:v>
                      </c:pt>
                      <c:pt idx="1056">
                        <c:v>0</c:v>
                      </c:pt>
                      <c:pt idx="1057">
                        <c:v>0</c:v>
                      </c:pt>
                      <c:pt idx="1058">
                        <c:v>0</c:v>
                      </c:pt>
                      <c:pt idx="1059">
                        <c:v>0</c:v>
                      </c:pt>
                      <c:pt idx="1060">
                        <c:v>0</c:v>
                      </c:pt>
                      <c:pt idx="1061">
                        <c:v>0</c:v>
                      </c:pt>
                      <c:pt idx="1062">
                        <c:v>0</c:v>
                      </c:pt>
                      <c:pt idx="1063">
                        <c:v>0</c:v>
                      </c:pt>
                      <c:pt idx="1064">
                        <c:v>0</c:v>
                      </c:pt>
                      <c:pt idx="1065">
                        <c:v>0</c:v>
                      </c:pt>
                      <c:pt idx="1066">
                        <c:v>0</c:v>
                      </c:pt>
                      <c:pt idx="1067">
                        <c:v>0</c:v>
                      </c:pt>
                      <c:pt idx="1068">
                        <c:v>0</c:v>
                      </c:pt>
                      <c:pt idx="1069">
                        <c:v>0</c:v>
                      </c:pt>
                      <c:pt idx="1070">
                        <c:v>0</c:v>
                      </c:pt>
                      <c:pt idx="1071">
                        <c:v>0</c:v>
                      </c:pt>
                      <c:pt idx="1072">
                        <c:v>0</c:v>
                      </c:pt>
                      <c:pt idx="1073">
                        <c:v>0</c:v>
                      </c:pt>
                      <c:pt idx="1074">
                        <c:v>0</c:v>
                      </c:pt>
                      <c:pt idx="1075">
                        <c:v>0</c:v>
                      </c:pt>
                      <c:pt idx="1076">
                        <c:v>0</c:v>
                      </c:pt>
                      <c:pt idx="1077">
                        <c:v>0</c:v>
                      </c:pt>
                      <c:pt idx="1078">
                        <c:v>0</c:v>
                      </c:pt>
                      <c:pt idx="1079">
                        <c:v>0</c:v>
                      </c:pt>
                      <c:pt idx="1080">
                        <c:v>0</c:v>
                      </c:pt>
                      <c:pt idx="1081">
                        <c:v>0</c:v>
                      </c:pt>
                      <c:pt idx="1082">
                        <c:v>0</c:v>
                      </c:pt>
                      <c:pt idx="1083">
                        <c:v>0</c:v>
                      </c:pt>
                      <c:pt idx="1084">
                        <c:v>0</c:v>
                      </c:pt>
                      <c:pt idx="1085">
                        <c:v>0</c:v>
                      </c:pt>
                      <c:pt idx="1086">
                        <c:v>0</c:v>
                      </c:pt>
                      <c:pt idx="1087">
                        <c:v>0</c:v>
                      </c:pt>
                      <c:pt idx="1088">
                        <c:v>0</c:v>
                      </c:pt>
                      <c:pt idx="1089">
                        <c:v>0</c:v>
                      </c:pt>
                      <c:pt idx="1090">
                        <c:v>0</c:v>
                      </c:pt>
                      <c:pt idx="1091">
                        <c:v>0</c:v>
                      </c:pt>
                      <c:pt idx="1092">
                        <c:v>0</c:v>
                      </c:pt>
                      <c:pt idx="1093">
                        <c:v>0</c:v>
                      </c:pt>
                      <c:pt idx="1094">
                        <c:v>0</c:v>
                      </c:pt>
                      <c:pt idx="1095">
                        <c:v>0</c:v>
                      </c:pt>
                      <c:pt idx="1096">
                        <c:v>0</c:v>
                      </c:pt>
                      <c:pt idx="1097">
                        <c:v>0</c:v>
                      </c:pt>
                      <c:pt idx="1098">
                        <c:v>0</c:v>
                      </c:pt>
                      <c:pt idx="1099">
                        <c:v>0</c:v>
                      </c:pt>
                      <c:pt idx="1100">
                        <c:v>0</c:v>
                      </c:pt>
                      <c:pt idx="1101">
                        <c:v>0</c:v>
                      </c:pt>
                      <c:pt idx="1102">
                        <c:v>0</c:v>
                      </c:pt>
                      <c:pt idx="1103">
                        <c:v>0</c:v>
                      </c:pt>
                      <c:pt idx="1104">
                        <c:v>0</c:v>
                      </c:pt>
                      <c:pt idx="1105">
                        <c:v>0</c:v>
                      </c:pt>
                      <c:pt idx="1106">
                        <c:v>0</c:v>
                      </c:pt>
                      <c:pt idx="1107">
                        <c:v>0</c:v>
                      </c:pt>
                      <c:pt idx="1108">
                        <c:v>0</c:v>
                      </c:pt>
                      <c:pt idx="1109">
                        <c:v>0</c:v>
                      </c:pt>
                      <c:pt idx="1110">
                        <c:v>0</c:v>
                      </c:pt>
                      <c:pt idx="1111">
                        <c:v>0</c:v>
                      </c:pt>
                      <c:pt idx="1112">
                        <c:v>0</c:v>
                      </c:pt>
                      <c:pt idx="1113">
                        <c:v>0</c:v>
                      </c:pt>
                      <c:pt idx="1114">
                        <c:v>0</c:v>
                      </c:pt>
                      <c:pt idx="1115">
                        <c:v>0</c:v>
                      </c:pt>
                      <c:pt idx="1116">
                        <c:v>0</c:v>
                      </c:pt>
                      <c:pt idx="1117">
                        <c:v>0</c:v>
                      </c:pt>
                      <c:pt idx="1118">
                        <c:v>0</c:v>
                      </c:pt>
                      <c:pt idx="1119">
                        <c:v>0</c:v>
                      </c:pt>
                      <c:pt idx="1120">
                        <c:v>0</c:v>
                      </c:pt>
                      <c:pt idx="1121">
                        <c:v>0</c:v>
                      </c:pt>
                      <c:pt idx="1122">
                        <c:v>0</c:v>
                      </c:pt>
                      <c:pt idx="1123">
                        <c:v>0</c:v>
                      </c:pt>
                      <c:pt idx="1124">
                        <c:v>0</c:v>
                      </c:pt>
                      <c:pt idx="1125">
                        <c:v>0</c:v>
                      </c:pt>
                      <c:pt idx="1126">
                        <c:v>0</c:v>
                      </c:pt>
                      <c:pt idx="1127">
                        <c:v>0</c:v>
                      </c:pt>
                      <c:pt idx="1128">
                        <c:v>0</c:v>
                      </c:pt>
                      <c:pt idx="1129">
                        <c:v>0</c:v>
                      </c:pt>
                      <c:pt idx="1130">
                        <c:v>0</c:v>
                      </c:pt>
                      <c:pt idx="1131">
                        <c:v>0</c:v>
                      </c:pt>
                      <c:pt idx="1132">
                        <c:v>0</c:v>
                      </c:pt>
                      <c:pt idx="1133">
                        <c:v>0</c:v>
                      </c:pt>
                      <c:pt idx="1134">
                        <c:v>0</c:v>
                      </c:pt>
                      <c:pt idx="1135">
                        <c:v>0</c:v>
                      </c:pt>
                      <c:pt idx="1136">
                        <c:v>0</c:v>
                      </c:pt>
                      <c:pt idx="1137">
                        <c:v>0</c:v>
                      </c:pt>
                      <c:pt idx="1138">
                        <c:v>0</c:v>
                      </c:pt>
                      <c:pt idx="1139">
                        <c:v>0</c:v>
                      </c:pt>
                      <c:pt idx="1140">
                        <c:v>0</c:v>
                      </c:pt>
                      <c:pt idx="1141">
                        <c:v>0</c:v>
                      </c:pt>
                      <c:pt idx="1142">
                        <c:v>0</c:v>
                      </c:pt>
                      <c:pt idx="1143">
                        <c:v>0</c:v>
                      </c:pt>
                      <c:pt idx="1144">
                        <c:v>0</c:v>
                      </c:pt>
                      <c:pt idx="1145">
                        <c:v>0</c:v>
                      </c:pt>
                      <c:pt idx="1146">
                        <c:v>0</c:v>
                      </c:pt>
                      <c:pt idx="1147">
                        <c:v>0</c:v>
                      </c:pt>
                      <c:pt idx="1148">
                        <c:v>0</c:v>
                      </c:pt>
                      <c:pt idx="1149">
                        <c:v>0</c:v>
                      </c:pt>
                      <c:pt idx="1150">
                        <c:v>0</c:v>
                      </c:pt>
                      <c:pt idx="1151">
                        <c:v>0</c:v>
                      </c:pt>
                      <c:pt idx="1152">
                        <c:v>0</c:v>
                      </c:pt>
                      <c:pt idx="1153">
                        <c:v>0</c:v>
                      </c:pt>
                      <c:pt idx="1154">
                        <c:v>0</c:v>
                      </c:pt>
                      <c:pt idx="1155">
                        <c:v>0</c:v>
                      </c:pt>
                      <c:pt idx="1156">
                        <c:v>0</c:v>
                      </c:pt>
                      <c:pt idx="1157">
                        <c:v>0</c:v>
                      </c:pt>
                      <c:pt idx="1158">
                        <c:v>0</c:v>
                      </c:pt>
                      <c:pt idx="1159">
                        <c:v>0</c:v>
                      </c:pt>
                      <c:pt idx="1160">
                        <c:v>0</c:v>
                      </c:pt>
                      <c:pt idx="1161">
                        <c:v>0</c:v>
                      </c:pt>
                    </c:numCache>
                  </c:numRef>
                </c:yVal>
                <c:smooth val="0"/>
              </c15:ser>
            </c15:filteredScatterSeries>
          </c:ext>
        </c:extLst>
      </c:scatterChart>
      <c:scatterChart>
        <c:scatterStyle val="lineMarker"/>
        <c:varyColors val="0"/>
        <c:ser>
          <c:idx val="0"/>
          <c:order val="0"/>
          <c:tx>
            <c:strRef>
              <c:f>'Base Graphs'!$F$1</c:f>
              <c:strCache>
                <c:ptCount val="1"/>
                <c:pt idx="0">
                  <c:v>RTORDPA</c:v>
                </c:pt>
              </c:strCache>
            </c:strRef>
          </c:tx>
          <c:spPr>
            <a:ln w="2540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'Base Graphs'!$A$2:$A$1163</c:f>
              <c:numCache>
                <c:formatCode>m/d/yyyy\ h:mm</c:formatCode>
                <c:ptCount val="1162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  <c:pt idx="873">
                  <c:v>43693</c:v>
                </c:pt>
                <c:pt idx="874">
                  <c:v>43693.003472222219</c:v>
                </c:pt>
                <c:pt idx="875">
                  <c:v>43693.006944444445</c:v>
                </c:pt>
                <c:pt idx="876">
                  <c:v>43693.010416666664</c:v>
                </c:pt>
                <c:pt idx="877">
                  <c:v>43693.013888888891</c:v>
                </c:pt>
                <c:pt idx="878">
                  <c:v>43693.017361111109</c:v>
                </c:pt>
                <c:pt idx="879">
                  <c:v>43693.020833333336</c:v>
                </c:pt>
                <c:pt idx="880">
                  <c:v>43693.024305555555</c:v>
                </c:pt>
                <c:pt idx="881">
                  <c:v>43693.027777777781</c:v>
                </c:pt>
                <c:pt idx="882">
                  <c:v>43693.03125</c:v>
                </c:pt>
                <c:pt idx="883">
                  <c:v>43693.034722222219</c:v>
                </c:pt>
                <c:pt idx="884">
                  <c:v>43693.038194444445</c:v>
                </c:pt>
                <c:pt idx="885">
                  <c:v>43693.041666666664</c:v>
                </c:pt>
                <c:pt idx="886">
                  <c:v>43693.045138888891</c:v>
                </c:pt>
                <c:pt idx="887">
                  <c:v>43693.048611111109</c:v>
                </c:pt>
                <c:pt idx="888">
                  <c:v>43693.052083333336</c:v>
                </c:pt>
                <c:pt idx="889">
                  <c:v>43693.055555555555</c:v>
                </c:pt>
                <c:pt idx="890">
                  <c:v>43693.059027777781</c:v>
                </c:pt>
                <c:pt idx="891">
                  <c:v>43693.0625</c:v>
                </c:pt>
                <c:pt idx="892">
                  <c:v>43693.065972222219</c:v>
                </c:pt>
                <c:pt idx="893">
                  <c:v>43693.069444444445</c:v>
                </c:pt>
                <c:pt idx="894">
                  <c:v>43693.072916666664</c:v>
                </c:pt>
                <c:pt idx="895">
                  <c:v>43693.076388888891</c:v>
                </c:pt>
                <c:pt idx="896">
                  <c:v>43693.079861111109</c:v>
                </c:pt>
                <c:pt idx="897">
                  <c:v>43693.083333333336</c:v>
                </c:pt>
                <c:pt idx="898">
                  <c:v>43693.086805555555</c:v>
                </c:pt>
                <c:pt idx="899">
                  <c:v>43693.090277777781</c:v>
                </c:pt>
                <c:pt idx="900">
                  <c:v>43693.09375</c:v>
                </c:pt>
                <c:pt idx="901">
                  <c:v>43693.097222222219</c:v>
                </c:pt>
                <c:pt idx="902">
                  <c:v>43693.100694444445</c:v>
                </c:pt>
                <c:pt idx="903">
                  <c:v>43693.104166666664</c:v>
                </c:pt>
                <c:pt idx="904">
                  <c:v>43693.107638888891</c:v>
                </c:pt>
                <c:pt idx="905">
                  <c:v>43693.111111111109</c:v>
                </c:pt>
                <c:pt idx="906">
                  <c:v>43693.114583333336</c:v>
                </c:pt>
                <c:pt idx="907">
                  <c:v>43693.118055555555</c:v>
                </c:pt>
                <c:pt idx="908">
                  <c:v>43693.121527777781</c:v>
                </c:pt>
                <c:pt idx="909">
                  <c:v>43693.125</c:v>
                </c:pt>
                <c:pt idx="910">
                  <c:v>43693.128472222219</c:v>
                </c:pt>
                <c:pt idx="911">
                  <c:v>43693.131944444445</c:v>
                </c:pt>
                <c:pt idx="912">
                  <c:v>43693.135416666664</c:v>
                </c:pt>
                <c:pt idx="913">
                  <c:v>43693.138888888891</c:v>
                </c:pt>
                <c:pt idx="914">
                  <c:v>43693.142361111109</c:v>
                </c:pt>
                <c:pt idx="915">
                  <c:v>43693.145833333336</c:v>
                </c:pt>
                <c:pt idx="916">
                  <c:v>43693.149305555555</c:v>
                </c:pt>
                <c:pt idx="917">
                  <c:v>43693.152777777781</c:v>
                </c:pt>
                <c:pt idx="918">
                  <c:v>43693.15625</c:v>
                </c:pt>
                <c:pt idx="919">
                  <c:v>43693.159722222219</c:v>
                </c:pt>
                <c:pt idx="920">
                  <c:v>43693.163194444445</c:v>
                </c:pt>
                <c:pt idx="921">
                  <c:v>43693.166666666664</c:v>
                </c:pt>
                <c:pt idx="922">
                  <c:v>43693.170138888891</c:v>
                </c:pt>
                <c:pt idx="923">
                  <c:v>43693.173611111109</c:v>
                </c:pt>
                <c:pt idx="924">
                  <c:v>43693.177083333336</c:v>
                </c:pt>
                <c:pt idx="925">
                  <c:v>43693.180555555555</c:v>
                </c:pt>
                <c:pt idx="926">
                  <c:v>43693.184027777781</c:v>
                </c:pt>
                <c:pt idx="927">
                  <c:v>43693.1875</c:v>
                </c:pt>
                <c:pt idx="928">
                  <c:v>43693.190972222219</c:v>
                </c:pt>
                <c:pt idx="929">
                  <c:v>43693.194444444445</c:v>
                </c:pt>
                <c:pt idx="930">
                  <c:v>43693.197916666664</c:v>
                </c:pt>
                <c:pt idx="931">
                  <c:v>43693.201388888891</c:v>
                </c:pt>
                <c:pt idx="932">
                  <c:v>43693.204861111109</c:v>
                </c:pt>
                <c:pt idx="933">
                  <c:v>43693.208333333336</c:v>
                </c:pt>
                <c:pt idx="934">
                  <c:v>43693.211805555555</c:v>
                </c:pt>
                <c:pt idx="935">
                  <c:v>43693.215277777781</c:v>
                </c:pt>
                <c:pt idx="936">
                  <c:v>43693.21875</c:v>
                </c:pt>
                <c:pt idx="937">
                  <c:v>43693.222222222219</c:v>
                </c:pt>
                <c:pt idx="938">
                  <c:v>43693.225694444445</c:v>
                </c:pt>
                <c:pt idx="939">
                  <c:v>43693.229166666664</c:v>
                </c:pt>
                <c:pt idx="940">
                  <c:v>43693.232638888891</c:v>
                </c:pt>
                <c:pt idx="941">
                  <c:v>43693.236111111109</c:v>
                </c:pt>
                <c:pt idx="942">
                  <c:v>43693.239583333336</c:v>
                </c:pt>
                <c:pt idx="943">
                  <c:v>43693.243055555555</c:v>
                </c:pt>
                <c:pt idx="944">
                  <c:v>43693.246527777781</c:v>
                </c:pt>
                <c:pt idx="945">
                  <c:v>43693.25</c:v>
                </c:pt>
                <c:pt idx="946">
                  <c:v>43693.253472222219</c:v>
                </c:pt>
                <c:pt idx="947">
                  <c:v>43693.256944444445</c:v>
                </c:pt>
                <c:pt idx="948">
                  <c:v>43693.260416666664</c:v>
                </c:pt>
                <c:pt idx="949">
                  <c:v>43693.263888888891</c:v>
                </c:pt>
                <c:pt idx="950">
                  <c:v>43693.267361111109</c:v>
                </c:pt>
                <c:pt idx="951">
                  <c:v>43693.270833333336</c:v>
                </c:pt>
                <c:pt idx="952">
                  <c:v>43693.274305555555</c:v>
                </c:pt>
                <c:pt idx="953">
                  <c:v>43693.277777777781</c:v>
                </c:pt>
                <c:pt idx="954">
                  <c:v>43693.28125</c:v>
                </c:pt>
                <c:pt idx="955">
                  <c:v>43693.284722222219</c:v>
                </c:pt>
                <c:pt idx="956">
                  <c:v>43693.288194444445</c:v>
                </c:pt>
                <c:pt idx="957">
                  <c:v>43693.291666666664</c:v>
                </c:pt>
                <c:pt idx="958">
                  <c:v>43693.295138888891</c:v>
                </c:pt>
                <c:pt idx="959">
                  <c:v>43693.298611111109</c:v>
                </c:pt>
                <c:pt idx="960">
                  <c:v>43693.302083333336</c:v>
                </c:pt>
                <c:pt idx="961">
                  <c:v>43693.305555555555</c:v>
                </c:pt>
                <c:pt idx="962">
                  <c:v>43693.309027777781</c:v>
                </c:pt>
                <c:pt idx="963">
                  <c:v>43693.3125</c:v>
                </c:pt>
                <c:pt idx="964">
                  <c:v>43693.315972222219</c:v>
                </c:pt>
                <c:pt idx="965">
                  <c:v>43693.319444444445</c:v>
                </c:pt>
                <c:pt idx="966">
                  <c:v>43693.322916666664</c:v>
                </c:pt>
                <c:pt idx="967">
                  <c:v>43693.326388888891</c:v>
                </c:pt>
                <c:pt idx="968">
                  <c:v>43693.329861111109</c:v>
                </c:pt>
                <c:pt idx="969">
                  <c:v>43693.333333333336</c:v>
                </c:pt>
                <c:pt idx="970">
                  <c:v>43693.336805555555</c:v>
                </c:pt>
                <c:pt idx="971">
                  <c:v>43693.340277777781</c:v>
                </c:pt>
                <c:pt idx="972">
                  <c:v>43693.34375</c:v>
                </c:pt>
                <c:pt idx="973">
                  <c:v>43693.347222222219</c:v>
                </c:pt>
                <c:pt idx="974">
                  <c:v>43693.350694444445</c:v>
                </c:pt>
                <c:pt idx="975">
                  <c:v>43693.354166666664</c:v>
                </c:pt>
                <c:pt idx="976">
                  <c:v>43693.357638888891</c:v>
                </c:pt>
                <c:pt idx="977">
                  <c:v>43693.361111111109</c:v>
                </c:pt>
                <c:pt idx="978">
                  <c:v>43693.364583333336</c:v>
                </c:pt>
                <c:pt idx="979">
                  <c:v>43693.368055555555</c:v>
                </c:pt>
                <c:pt idx="980">
                  <c:v>43693.371527777781</c:v>
                </c:pt>
                <c:pt idx="981">
                  <c:v>43693.375</c:v>
                </c:pt>
                <c:pt idx="982">
                  <c:v>43693.378472222219</c:v>
                </c:pt>
                <c:pt idx="983">
                  <c:v>43693.381944444445</c:v>
                </c:pt>
                <c:pt idx="984">
                  <c:v>43693.385416666664</c:v>
                </c:pt>
                <c:pt idx="985">
                  <c:v>43693.388888888891</c:v>
                </c:pt>
                <c:pt idx="986">
                  <c:v>43693.392361111109</c:v>
                </c:pt>
                <c:pt idx="987">
                  <c:v>43693.395833333336</c:v>
                </c:pt>
                <c:pt idx="988">
                  <c:v>43693.399305555555</c:v>
                </c:pt>
                <c:pt idx="989">
                  <c:v>43693.402777777781</c:v>
                </c:pt>
                <c:pt idx="990">
                  <c:v>43693.40625</c:v>
                </c:pt>
                <c:pt idx="991">
                  <c:v>43693.409722222219</c:v>
                </c:pt>
                <c:pt idx="992">
                  <c:v>43693.413194444445</c:v>
                </c:pt>
                <c:pt idx="993">
                  <c:v>43693.416666666664</c:v>
                </c:pt>
                <c:pt idx="994">
                  <c:v>43693.420138888891</c:v>
                </c:pt>
                <c:pt idx="995">
                  <c:v>43693.423611111109</c:v>
                </c:pt>
                <c:pt idx="996">
                  <c:v>43693.427083333336</c:v>
                </c:pt>
                <c:pt idx="997">
                  <c:v>43693.430555555555</c:v>
                </c:pt>
                <c:pt idx="998">
                  <c:v>43693.434027777781</c:v>
                </c:pt>
                <c:pt idx="999">
                  <c:v>43693.4375</c:v>
                </c:pt>
                <c:pt idx="1000">
                  <c:v>43693.440972222219</c:v>
                </c:pt>
                <c:pt idx="1001">
                  <c:v>43693.444444444445</c:v>
                </c:pt>
                <c:pt idx="1002">
                  <c:v>43693.447916666664</c:v>
                </c:pt>
                <c:pt idx="1003">
                  <c:v>43693.451388888891</c:v>
                </c:pt>
                <c:pt idx="1004">
                  <c:v>43693.454861111109</c:v>
                </c:pt>
                <c:pt idx="1005">
                  <c:v>43693.458333333336</c:v>
                </c:pt>
                <c:pt idx="1006">
                  <c:v>43693.461805555555</c:v>
                </c:pt>
                <c:pt idx="1007">
                  <c:v>43693.465277777781</c:v>
                </c:pt>
                <c:pt idx="1008">
                  <c:v>43693.46875</c:v>
                </c:pt>
                <c:pt idx="1009">
                  <c:v>43693.472222222219</c:v>
                </c:pt>
                <c:pt idx="1010">
                  <c:v>43693.475694444445</c:v>
                </c:pt>
                <c:pt idx="1011">
                  <c:v>43693.479166666664</c:v>
                </c:pt>
                <c:pt idx="1012">
                  <c:v>43693.482638888891</c:v>
                </c:pt>
                <c:pt idx="1013">
                  <c:v>43693.486111111109</c:v>
                </c:pt>
                <c:pt idx="1014">
                  <c:v>43693.489583333336</c:v>
                </c:pt>
                <c:pt idx="1015">
                  <c:v>43693.493055555555</c:v>
                </c:pt>
                <c:pt idx="1016">
                  <c:v>43693.496527777781</c:v>
                </c:pt>
                <c:pt idx="1017">
                  <c:v>43693.5</c:v>
                </c:pt>
                <c:pt idx="1018">
                  <c:v>43693.503472222219</c:v>
                </c:pt>
                <c:pt idx="1019">
                  <c:v>43693.506944444445</c:v>
                </c:pt>
                <c:pt idx="1020">
                  <c:v>43693.510416666664</c:v>
                </c:pt>
                <c:pt idx="1021">
                  <c:v>43693.513888888891</c:v>
                </c:pt>
                <c:pt idx="1022">
                  <c:v>43693.517361111109</c:v>
                </c:pt>
                <c:pt idx="1023">
                  <c:v>43693.520833333336</c:v>
                </c:pt>
                <c:pt idx="1024">
                  <c:v>43693.524305555555</c:v>
                </c:pt>
                <c:pt idx="1025">
                  <c:v>43693.527777777781</c:v>
                </c:pt>
                <c:pt idx="1026">
                  <c:v>43693.53125</c:v>
                </c:pt>
                <c:pt idx="1027">
                  <c:v>43693.534722222219</c:v>
                </c:pt>
                <c:pt idx="1028">
                  <c:v>43693.538194444445</c:v>
                </c:pt>
                <c:pt idx="1029">
                  <c:v>43693.541666666664</c:v>
                </c:pt>
                <c:pt idx="1030">
                  <c:v>43693.545138888891</c:v>
                </c:pt>
                <c:pt idx="1031">
                  <c:v>43693.548611111109</c:v>
                </c:pt>
                <c:pt idx="1032">
                  <c:v>43693.552083333336</c:v>
                </c:pt>
                <c:pt idx="1033">
                  <c:v>43693.555555555555</c:v>
                </c:pt>
                <c:pt idx="1034">
                  <c:v>43693.559027777781</c:v>
                </c:pt>
                <c:pt idx="1035">
                  <c:v>43693.5625</c:v>
                </c:pt>
                <c:pt idx="1036">
                  <c:v>43693.565972222219</c:v>
                </c:pt>
                <c:pt idx="1037">
                  <c:v>43693.569444444445</c:v>
                </c:pt>
                <c:pt idx="1038">
                  <c:v>43693.572916666664</c:v>
                </c:pt>
                <c:pt idx="1039">
                  <c:v>43693.576388888891</c:v>
                </c:pt>
                <c:pt idx="1040">
                  <c:v>43693.579861111109</c:v>
                </c:pt>
                <c:pt idx="1041">
                  <c:v>43693.583333333336</c:v>
                </c:pt>
                <c:pt idx="1042">
                  <c:v>43693.586805555555</c:v>
                </c:pt>
                <c:pt idx="1043">
                  <c:v>43693.590277777781</c:v>
                </c:pt>
                <c:pt idx="1044">
                  <c:v>43693.59375</c:v>
                </c:pt>
                <c:pt idx="1045">
                  <c:v>43693.597222222219</c:v>
                </c:pt>
                <c:pt idx="1046">
                  <c:v>43693.600694444445</c:v>
                </c:pt>
                <c:pt idx="1047">
                  <c:v>43693.604166666664</c:v>
                </c:pt>
                <c:pt idx="1048">
                  <c:v>43693.607638888891</c:v>
                </c:pt>
                <c:pt idx="1049">
                  <c:v>43693.611111111109</c:v>
                </c:pt>
                <c:pt idx="1050">
                  <c:v>43693.614583333336</c:v>
                </c:pt>
                <c:pt idx="1051">
                  <c:v>43693.618055555555</c:v>
                </c:pt>
                <c:pt idx="1052">
                  <c:v>43693.621527777781</c:v>
                </c:pt>
                <c:pt idx="1053">
                  <c:v>43693.625</c:v>
                </c:pt>
                <c:pt idx="1054">
                  <c:v>43693.628472222219</c:v>
                </c:pt>
                <c:pt idx="1055">
                  <c:v>43693.631944444445</c:v>
                </c:pt>
                <c:pt idx="1056">
                  <c:v>43693.635416666664</c:v>
                </c:pt>
                <c:pt idx="1057">
                  <c:v>43693.638888888891</c:v>
                </c:pt>
                <c:pt idx="1058">
                  <c:v>43693.642361111109</c:v>
                </c:pt>
                <c:pt idx="1059">
                  <c:v>43693.645833333336</c:v>
                </c:pt>
                <c:pt idx="1060">
                  <c:v>43693.649305555555</c:v>
                </c:pt>
                <c:pt idx="1061">
                  <c:v>43693.652777777781</c:v>
                </c:pt>
                <c:pt idx="1062">
                  <c:v>43693.65625</c:v>
                </c:pt>
                <c:pt idx="1063">
                  <c:v>43693.659722222219</c:v>
                </c:pt>
                <c:pt idx="1064">
                  <c:v>43693.663194444445</c:v>
                </c:pt>
                <c:pt idx="1065">
                  <c:v>43693.666666666664</c:v>
                </c:pt>
                <c:pt idx="1066">
                  <c:v>43693.670138888891</c:v>
                </c:pt>
                <c:pt idx="1067">
                  <c:v>43693.673611111109</c:v>
                </c:pt>
                <c:pt idx="1068">
                  <c:v>43693.677083333336</c:v>
                </c:pt>
                <c:pt idx="1069">
                  <c:v>43693.680555555555</c:v>
                </c:pt>
                <c:pt idx="1070">
                  <c:v>43693.684027777781</c:v>
                </c:pt>
                <c:pt idx="1071">
                  <c:v>43693.6875</c:v>
                </c:pt>
                <c:pt idx="1072">
                  <c:v>43693.690972222219</c:v>
                </c:pt>
                <c:pt idx="1073">
                  <c:v>43693.694444444445</c:v>
                </c:pt>
                <c:pt idx="1074">
                  <c:v>43693.697916666664</c:v>
                </c:pt>
                <c:pt idx="1075">
                  <c:v>43693.701388888891</c:v>
                </c:pt>
                <c:pt idx="1076">
                  <c:v>43693.704861111109</c:v>
                </c:pt>
                <c:pt idx="1077">
                  <c:v>43693.708333333336</c:v>
                </c:pt>
                <c:pt idx="1078">
                  <c:v>43693.711805555555</c:v>
                </c:pt>
                <c:pt idx="1079">
                  <c:v>43693.715277777781</c:v>
                </c:pt>
                <c:pt idx="1080">
                  <c:v>43693.71875</c:v>
                </c:pt>
                <c:pt idx="1081">
                  <c:v>43693.722222222219</c:v>
                </c:pt>
                <c:pt idx="1082">
                  <c:v>43693.725694444445</c:v>
                </c:pt>
                <c:pt idx="1083">
                  <c:v>43693.729166666664</c:v>
                </c:pt>
                <c:pt idx="1084">
                  <c:v>43693.732638888891</c:v>
                </c:pt>
                <c:pt idx="1085">
                  <c:v>43693.736111111109</c:v>
                </c:pt>
                <c:pt idx="1086">
                  <c:v>43693.739583333336</c:v>
                </c:pt>
                <c:pt idx="1087">
                  <c:v>43693.743055555555</c:v>
                </c:pt>
                <c:pt idx="1088">
                  <c:v>43693.746527777781</c:v>
                </c:pt>
                <c:pt idx="1089">
                  <c:v>43693.75</c:v>
                </c:pt>
                <c:pt idx="1090">
                  <c:v>43693.753472222219</c:v>
                </c:pt>
                <c:pt idx="1091">
                  <c:v>43693.756944444445</c:v>
                </c:pt>
                <c:pt idx="1092">
                  <c:v>43693.760416666664</c:v>
                </c:pt>
                <c:pt idx="1093">
                  <c:v>43693.763888888891</c:v>
                </c:pt>
                <c:pt idx="1094">
                  <c:v>43693.767361111109</c:v>
                </c:pt>
                <c:pt idx="1095">
                  <c:v>43693.770833333336</c:v>
                </c:pt>
                <c:pt idx="1096">
                  <c:v>43693.774305555555</c:v>
                </c:pt>
                <c:pt idx="1097">
                  <c:v>43693.777777777781</c:v>
                </c:pt>
                <c:pt idx="1098">
                  <c:v>43693.78125</c:v>
                </c:pt>
                <c:pt idx="1099">
                  <c:v>43693.784722222219</c:v>
                </c:pt>
                <c:pt idx="1100">
                  <c:v>43693.788194444445</c:v>
                </c:pt>
                <c:pt idx="1101">
                  <c:v>43693.791666666664</c:v>
                </c:pt>
                <c:pt idx="1102">
                  <c:v>43693.795138888891</c:v>
                </c:pt>
                <c:pt idx="1103">
                  <c:v>43693.798611111109</c:v>
                </c:pt>
                <c:pt idx="1104">
                  <c:v>43693.802083333336</c:v>
                </c:pt>
                <c:pt idx="1105">
                  <c:v>43693.805555555555</c:v>
                </c:pt>
                <c:pt idx="1106">
                  <c:v>43693.809027777781</c:v>
                </c:pt>
                <c:pt idx="1107">
                  <c:v>43693.8125</c:v>
                </c:pt>
                <c:pt idx="1108">
                  <c:v>43693.815972222219</c:v>
                </c:pt>
                <c:pt idx="1109">
                  <c:v>43693.819444444445</c:v>
                </c:pt>
                <c:pt idx="1110">
                  <c:v>43693.822916666664</c:v>
                </c:pt>
                <c:pt idx="1111">
                  <c:v>43693.826388888891</c:v>
                </c:pt>
                <c:pt idx="1112">
                  <c:v>43693.829861111109</c:v>
                </c:pt>
                <c:pt idx="1113">
                  <c:v>43693.833333333336</c:v>
                </c:pt>
                <c:pt idx="1114">
                  <c:v>43693.836805555555</c:v>
                </c:pt>
                <c:pt idx="1115">
                  <c:v>43693.840277777781</c:v>
                </c:pt>
                <c:pt idx="1116">
                  <c:v>43693.84097222222</c:v>
                </c:pt>
                <c:pt idx="1117">
                  <c:v>43693.84375</c:v>
                </c:pt>
                <c:pt idx="1118">
                  <c:v>43693.847222222219</c:v>
                </c:pt>
                <c:pt idx="1119">
                  <c:v>43693.850694444445</c:v>
                </c:pt>
                <c:pt idx="1120">
                  <c:v>43693.854166666664</c:v>
                </c:pt>
                <c:pt idx="1121">
                  <c:v>43693.857638888891</c:v>
                </c:pt>
                <c:pt idx="1122">
                  <c:v>43693.861111111109</c:v>
                </c:pt>
                <c:pt idx="1123">
                  <c:v>43693.864583333336</c:v>
                </c:pt>
                <c:pt idx="1124">
                  <c:v>43693.868055555555</c:v>
                </c:pt>
                <c:pt idx="1125">
                  <c:v>43693.871527777781</c:v>
                </c:pt>
                <c:pt idx="1126">
                  <c:v>43693.875</c:v>
                </c:pt>
                <c:pt idx="1127">
                  <c:v>43693.878472222219</c:v>
                </c:pt>
                <c:pt idx="1128">
                  <c:v>43693.881944444445</c:v>
                </c:pt>
                <c:pt idx="1129">
                  <c:v>43693.885416666664</c:v>
                </c:pt>
                <c:pt idx="1130">
                  <c:v>43693.888888888891</c:v>
                </c:pt>
                <c:pt idx="1131">
                  <c:v>43693.892361111109</c:v>
                </c:pt>
                <c:pt idx="1132">
                  <c:v>43693.895833333336</c:v>
                </c:pt>
                <c:pt idx="1133">
                  <c:v>43693.899305555555</c:v>
                </c:pt>
                <c:pt idx="1134">
                  <c:v>43693.902777777781</c:v>
                </c:pt>
                <c:pt idx="1135">
                  <c:v>43693.90625</c:v>
                </c:pt>
                <c:pt idx="1136">
                  <c:v>43693.909722222219</c:v>
                </c:pt>
                <c:pt idx="1137">
                  <c:v>43693.913194444445</c:v>
                </c:pt>
                <c:pt idx="1138">
                  <c:v>43693.916666666664</c:v>
                </c:pt>
                <c:pt idx="1139">
                  <c:v>43693.920138888891</c:v>
                </c:pt>
                <c:pt idx="1140">
                  <c:v>43693.923611111109</c:v>
                </c:pt>
                <c:pt idx="1141">
                  <c:v>43693.927083333336</c:v>
                </c:pt>
                <c:pt idx="1142">
                  <c:v>43693.930555555555</c:v>
                </c:pt>
                <c:pt idx="1143">
                  <c:v>43693.934027777781</c:v>
                </c:pt>
                <c:pt idx="1144">
                  <c:v>43693.9375</c:v>
                </c:pt>
                <c:pt idx="1145">
                  <c:v>43693.940972222219</c:v>
                </c:pt>
                <c:pt idx="1146">
                  <c:v>43693.944444444445</c:v>
                </c:pt>
                <c:pt idx="1147">
                  <c:v>43693.947916666664</c:v>
                </c:pt>
                <c:pt idx="1148">
                  <c:v>43693.951388888891</c:v>
                </c:pt>
                <c:pt idx="1149">
                  <c:v>43693.954861111109</c:v>
                </c:pt>
                <c:pt idx="1150">
                  <c:v>43693.958333333336</c:v>
                </c:pt>
                <c:pt idx="1151">
                  <c:v>43693.961805555555</c:v>
                </c:pt>
                <c:pt idx="1152">
                  <c:v>43693.965277777781</c:v>
                </c:pt>
                <c:pt idx="1153">
                  <c:v>43693.96875</c:v>
                </c:pt>
                <c:pt idx="1154">
                  <c:v>43693.972222222219</c:v>
                </c:pt>
                <c:pt idx="1155">
                  <c:v>43693.975694444445</c:v>
                </c:pt>
                <c:pt idx="1156">
                  <c:v>43693.979166666664</c:v>
                </c:pt>
                <c:pt idx="1157">
                  <c:v>43693.982638888891</c:v>
                </c:pt>
                <c:pt idx="1158">
                  <c:v>43693.986111111109</c:v>
                </c:pt>
                <c:pt idx="1159">
                  <c:v>43693.989583333336</c:v>
                </c:pt>
                <c:pt idx="1160">
                  <c:v>43693.993055555555</c:v>
                </c:pt>
                <c:pt idx="1161">
                  <c:v>43693.996527777781</c:v>
                </c:pt>
              </c:numCache>
            </c:numRef>
          </c:xVal>
          <c:yVal>
            <c:numRef>
              <c:f>'Base Graphs'!$F$2:$F$1163</c:f>
              <c:numCache>
                <c:formatCode>General</c:formatCode>
                <c:ptCount val="11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3369.0693359375</c:v>
                </c:pt>
                <c:pt idx="187">
                  <c:v>3138.95678710937</c:v>
                </c:pt>
                <c:pt idx="188">
                  <c:v>3761.8264160156305</c:v>
                </c:pt>
                <c:pt idx="189">
                  <c:v>4628.2421875</c:v>
                </c:pt>
                <c:pt idx="190">
                  <c:v>5016.73046875</c:v>
                </c:pt>
                <c:pt idx="191">
                  <c:v>5420.4243164062509</c:v>
                </c:pt>
                <c:pt idx="192">
                  <c:v>5026.71142578125</c:v>
                </c:pt>
                <c:pt idx="193">
                  <c:v>5094.63818359375</c:v>
                </c:pt>
                <c:pt idx="194">
                  <c:v>5628.54541015625</c:v>
                </c:pt>
                <c:pt idx="195">
                  <c:v>6298.7192382812509</c:v>
                </c:pt>
                <c:pt idx="196">
                  <c:v>5653.93896484375</c:v>
                </c:pt>
                <c:pt idx="197">
                  <c:v>5990.8784179687509</c:v>
                </c:pt>
                <c:pt idx="198">
                  <c:v>3578.6391601562505</c:v>
                </c:pt>
                <c:pt idx="199">
                  <c:v>4736.41552734375</c:v>
                </c:pt>
                <c:pt idx="200">
                  <c:v>5750.6513671875009</c:v>
                </c:pt>
                <c:pt idx="201">
                  <c:v>5982.4404296875009</c:v>
                </c:pt>
                <c:pt idx="202">
                  <c:v>6851.9375</c:v>
                </c:pt>
                <c:pt idx="203">
                  <c:v>6668.0927734375</c:v>
                </c:pt>
                <c:pt idx="204">
                  <c:v>4576.23974609375</c:v>
                </c:pt>
                <c:pt idx="205">
                  <c:v>754.833251953125</c:v>
                </c:pt>
                <c:pt idx="206">
                  <c:v>412.09851074218801</c:v>
                </c:pt>
                <c:pt idx="207">
                  <c:v>433.87570190429699</c:v>
                </c:pt>
                <c:pt idx="208">
                  <c:v>409.10900878906205</c:v>
                </c:pt>
                <c:pt idx="209">
                  <c:v>634.359619140625</c:v>
                </c:pt>
                <c:pt idx="210">
                  <c:v>475.96917724609403</c:v>
                </c:pt>
                <c:pt idx="211">
                  <c:v>411.11077880859403</c:v>
                </c:pt>
                <c:pt idx="212">
                  <c:v>43.379138946533196</c:v>
                </c:pt>
                <c:pt idx="213">
                  <c:v>78.650962829589787</c:v>
                </c:pt>
                <c:pt idx="214">
                  <c:v>56.006443023681598</c:v>
                </c:pt>
                <c:pt idx="215">
                  <c:v>41.470298767089801</c:v>
                </c:pt>
                <c:pt idx="216">
                  <c:v>42.967254638671896</c:v>
                </c:pt>
                <c:pt idx="217">
                  <c:v>35.3056030273438</c:v>
                </c:pt>
                <c:pt idx="218">
                  <c:v>40.321281433105497</c:v>
                </c:pt>
                <c:pt idx="219">
                  <c:v>46.064380645752003</c:v>
                </c:pt>
                <c:pt idx="220">
                  <c:v>45.715225219726598</c:v>
                </c:pt>
                <c:pt idx="221">
                  <c:v>44.404476165771499</c:v>
                </c:pt>
                <c:pt idx="222">
                  <c:v>31.179601669311499</c:v>
                </c:pt>
                <c:pt idx="223">
                  <c:v>5.3864402770996094</c:v>
                </c:pt>
                <c:pt idx="224">
                  <c:v>23.992343902587898</c:v>
                </c:pt>
                <c:pt idx="225">
                  <c:v>22.381759643554698</c:v>
                </c:pt>
                <c:pt idx="226">
                  <c:v>23.401620864868196</c:v>
                </c:pt>
                <c:pt idx="227">
                  <c:v>39.970249176025398</c:v>
                </c:pt>
                <c:pt idx="228">
                  <c:v>29.507667541503899</c:v>
                </c:pt>
                <c:pt idx="229">
                  <c:v>10.497356414794901</c:v>
                </c:pt>
                <c:pt idx="230">
                  <c:v>8.0603733062744105</c:v>
                </c:pt>
                <c:pt idx="231">
                  <c:v>9.9060115814209002</c:v>
                </c:pt>
                <c:pt idx="232">
                  <c:v>2.0833854675293</c:v>
                </c:pt>
                <c:pt idx="233">
                  <c:v>1.79574203491211</c:v>
                </c:pt>
                <c:pt idx="234">
                  <c:v>1.9270610809326199</c:v>
                </c:pt>
                <c:pt idx="235">
                  <c:v>1.8527183532714799</c:v>
                </c:pt>
                <c:pt idx="236">
                  <c:v>1.75290298461914</c:v>
                </c:pt>
                <c:pt idx="237">
                  <c:v>1.6129055023193399</c:v>
                </c:pt>
                <c:pt idx="238">
                  <c:v>1.03655433654785</c:v>
                </c:pt>
                <c:pt idx="239">
                  <c:v>1.1660308837890598</c:v>
                </c:pt>
                <c:pt idx="240">
                  <c:v>1.4157428741455098</c:v>
                </c:pt>
                <c:pt idx="241">
                  <c:v>10.899044036865201</c:v>
                </c:pt>
                <c:pt idx="242">
                  <c:v>0.25158309936523399</c:v>
                </c:pt>
                <c:pt idx="243">
                  <c:v>0</c:v>
                </c:pt>
                <c:pt idx="244">
                  <c:v>0</c:v>
                </c:pt>
                <c:pt idx="245">
                  <c:v>0.52669525146484408</c:v>
                </c:pt>
                <c:pt idx="246">
                  <c:v>1.3262329101562498</c:v>
                </c:pt>
                <c:pt idx="247">
                  <c:v>3.4581184387207</c:v>
                </c:pt>
                <c:pt idx="248">
                  <c:v>0.99244308471679699</c:v>
                </c:pt>
                <c:pt idx="249">
                  <c:v>1.2170295715332</c:v>
                </c:pt>
                <c:pt idx="250">
                  <c:v>5.8668022155761701</c:v>
                </c:pt>
                <c:pt idx="251">
                  <c:v>9.0969257354736293</c:v>
                </c:pt>
                <c:pt idx="252">
                  <c:v>3.3997993469238299</c:v>
                </c:pt>
                <c:pt idx="253">
                  <c:v>11.6212482452393</c:v>
                </c:pt>
                <c:pt idx="254">
                  <c:v>12.115386962890598</c:v>
                </c:pt>
                <c:pt idx="255">
                  <c:v>7.5601711273193395</c:v>
                </c:pt>
                <c:pt idx="256">
                  <c:v>4.7932357788085902</c:v>
                </c:pt>
                <c:pt idx="257">
                  <c:v>3.2935619354247998</c:v>
                </c:pt>
                <c:pt idx="258">
                  <c:v>2.0872726440429701</c:v>
                </c:pt>
                <c:pt idx="259">
                  <c:v>1.24856376647949</c:v>
                </c:pt>
                <c:pt idx="260">
                  <c:v>0.85206604003906294</c:v>
                </c:pt>
                <c:pt idx="261">
                  <c:v>0.75015449523925803</c:v>
                </c:pt>
                <c:pt idx="262">
                  <c:v>0.65068054199218794</c:v>
                </c:pt>
                <c:pt idx="263">
                  <c:v>0.51975250244140603</c:v>
                </c:pt>
                <c:pt idx="264">
                  <c:v>1.27333641052246</c:v>
                </c:pt>
                <c:pt idx="265">
                  <c:v>1.3869590759277299</c:v>
                </c:pt>
                <c:pt idx="266">
                  <c:v>1.0768566131591801</c:v>
                </c:pt>
                <c:pt idx="267">
                  <c:v>0.68527030944824197</c:v>
                </c:pt>
                <c:pt idx="268">
                  <c:v>0.31686592102050803</c:v>
                </c:pt>
                <c:pt idx="269">
                  <c:v>0.38256263732910201</c:v>
                </c:pt>
                <c:pt idx="270">
                  <c:v>0.60440635681152299</c:v>
                </c:pt>
                <c:pt idx="271">
                  <c:v>0.7529659271240231</c:v>
                </c:pt>
                <c:pt idx="272">
                  <c:v>1.20572280883789</c:v>
                </c:pt>
                <c:pt idx="273">
                  <c:v>1.87722015380859</c:v>
                </c:pt>
                <c:pt idx="274">
                  <c:v>1.9811363220214799</c:v>
                </c:pt>
                <c:pt idx="275">
                  <c:v>1.3523159027099598</c:v>
                </c:pt>
                <c:pt idx="276">
                  <c:v>1.02895355224609</c:v>
                </c:pt>
                <c:pt idx="277">
                  <c:v>1.4317932128906299</c:v>
                </c:pt>
                <c:pt idx="278">
                  <c:v>1.18391609191895</c:v>
                </c:pt>
                <c:pt idx="279">
                  <c:v>1.1077346801757799</c:v>
                </c:pt>
                <c:pt idx="280">
                  <c:v>0.85766220092773404</c:v>
                </c:pt>
                <c:pt idx="281">
                  <c:v>0.67112922668456998</c:v>
                </c:pt>
                <c:pt idx="282">
                  <c:v>0.50609016418456998</c:v>
                </c:pt>
                <c:pt idx="283">
                  <c:v>0.49490547180175803</c:v>
                </c:pt>
                <c:pt idx="284">
                  <c:v>0.35943984985351601</c:v>
                </c:pt>
                <c:pt idx="285">
                  <c:v>0.162979125976563</c:v>
                </c:pt>
                <c:pt idx="286">
                  <c:v>0.20253372192382801</c:v>
                </c:pt>
                <c:pt idx="287">
                  <c:v>0.23406791687011702</c:v>
                </c:pt>
                <c:pt idx="288">
                  <c:v>0.40867996215820301</c:v>
                </c:pt>
                <c:pt idx="289">
                  <c:v>5.3802490234375E-2</c:v>
                </c:pt>
                <c:pt idx="290">
                  <c:v>4.7725677490234396E-2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5.292892456054691E-3</c:v>
                </c:pt>
                <c:pt idx="295">
                  <c:v>8.5489273071289104E-2</c:v>
                </c:pt>
                <c:pt idx="296">
                  <c:v>0.14277267456054699</c:v>
                </c:pt>
                <c:pt idx="297">
                  <c:v>0.18796348571777302</c:v>
                </c:pt>
                <c:pt idx="298">
                  <c:v>0.24147987365722701</c:v>
                </c:pt>
                <c:pt idx="299">
                  <c:v>0.17992782592773401</c:v>
                </c:pt>
                <c:pt idx="300">
                  <c:v>0.15364646911621102</c:v>
                </c:pt>
                <c:pt idx="301">
                  <c:v>9.508323669433591E-2</c:v>
                </c:pt>
                <c:pt idx="302">
                  <c:v>0.33210182189941401</c:v>
                </c:pt>
                <c:pt idx="303">
                  <c:v>0.332626342773438</c:v>
                </c:pt>
                <c:pt idx="304">
                  <c:v>0.32770538330078097</c:v>
                </c:pt>
                <c:pt idx="305">
                  <c:v>0.26022720336914101</c:v>
                </c:pt>
                <c:pt idx="306">
                  <c:v>0.22780609130859403</c:v>
                </c:pt>
                <c:pt idx="307">
                  <c:v>0.158180236816406</c:v>
                </c:pt>
                <c:pt idx="308">
                  <c:v>8.7326049804687514E-2</c:v>
                </c:pt>
                <c:pt idx="309">
                  <c:v>0.122745513916016</c:v>
                </c:pt>
                <c:pt idx="310">
                  <c:v>9.7011566162109403E-2</c:v>
                </c:pt>
                <c:pt idx="311">
                  <c:v>0.1748046875</c:v>
                </c:pt>
                <c:pt idx="312">
                  <c:v>0.100971221923828</c:v>
                </c:pt>
                <c:pt idx="313">
                  <c:v>5.0874710083007806E-2</c:v>
                </c:pt>
                <c:pt idx="314">
                  <c:v>6.1120986938476597E-2</c:v>
                </c:pt>
                <c:pt idx="315">
                  <c:v>4.6634674072265604E-2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373.48944091796903</c:v>
                </c:pt>
                <c:pt idx="765">
                  <c:v>393.95825195312506</c:v>
                </c:pt>
                <c:pt idx="766">
                  <c:v>0</c:v>
                </c:pt>
                <c:pt idx="767">
                  <c:v>380.607666015625</c:v>
                </c:pt>
                <c:pt idx="768">
                  <c:v>1981.9814453125</c:v>
                </c:pt>
                <c:pt idx="769">
                  <c:v>4438.095703125</c:v>
                </c:pt>
                <c:pt idx="770">
                  <c:v>4861.4868164062509</c:v>
                </c:pt>
                <c:pt idx="771">
                  <c:v>4805.80126953125</c:v>
                </c:pt>
                <c:pt idx="772">
                  <c:v>2448.9165039062505</c:v>
                </c:pt>
                <c:pt idx="773">
                  <c:v>4758.4814453125009</c:v>
                </c:pt>
                <c:pt idx="774">
                  <c:v>4793.3193359375</c:v>
                </c:pt>
                <c:pt idx="775">
                  <c:v>5097.58056640625</c:v>
                </c:pt>
                <c:pt idx="776">
                  <c:v>5268.5</c:v>
                </c:pt>
                <c:pt idx="777">
                  <c:v>565.64025878906307</c:v>
                </c:pt>
                <c:pt idx="778">
                  <c:v>822.81762695312511</c:v>
                </c:pt>
                <c:pt idx="779">
                  <c:v>1658.7438964843702</c:v>
                </c:pt>
                <c:pt idx="780">
                  <c:v>4409.1767578125</c:v>
                </c:pt>
                <c:pt idx="781">
                  <c:v>2429.81909179687</c:v>
                </c:pt>
                <c:pt idx="782">
                  <c:v>4690.0576171875</c:v>
                </c:pt>
                <c:pt idx="783">
                  <c:v>5046.6586914062509</c:v>
                </c:pt>
                <c:pt idx="784">
                  <c:v>5593.919921875</c:v>
                </c:pt>
                <c:pt idx="785">
                  <c:v>4443.5791015625</c:v>
                </c:pt>
                <c:pt idx="786">
                  <c:v>5576.005859375</c:v>
                </c:pt>
                <c:pt idx="787">
                  <c:v>6965.96142578125</c:v>
                </c:pt>
                <c:pt idx="788">
                  <c:v>7177.0161132812509</c:v>
                </c:pt>
                <c:pt idx="789">
                  <c:v>5925</c:v>
                </c:pt>
                <c:pt idx="790">
                  <c:v>5924.99951171875</c:v>
                </c:pt>
                <c:pt idx="791">
                  <c:v>6993.92724609375</c:v>
                </c:pt>
                <c:pt idx="792">
                  <c:v>4425</c:v>
                </c:pt>
                <c:pt idx="793">
                  <c:v>976.73004150390602</c:v>
                </c:pt>
                <c:pt idx="794">
                  <c:v>2174.9997558593805</c:v>
                </c:pt>
                <c:pt idx="795">
                  <c:v>837.50030517578102</c:v>
                </c:pt>
                <c:pt idx="796">
                  <c:v>424.99951171875</c:v>
                </c:pt>
                <c:pt idx="797">
                  <c:v>424.99206542968705</c:v>
                </c:pt>
                <c:pt idx="798">
                  <c:v>424.99081420898403</c:v>
                </c:pt>
                <c:pt idx="799">
                  <c:v>424.99920654296903</c:v>
                </c:pt>
                <c:pt idx="800">
                  <c:v>45.759387969970696</c:v>
                </c:pt>
                <c:pt idx="801">
                  <c:v>45.759330749511697</c:v>
                </c:pt>
                <c:pt idx="802">
                  <c:v>46.0313529968262</c:v>
                </c:pt>
                <c:pt idx="803">
                  <c:v>46.1016845703125</c:v>
                </c:pt>
                <c:pt idx="804">
                  <c:v>44.5776557922363</c:v>
                </c:pt>
                <c:pt idx="805">
                  <c:v>38.400466918945298</c:v>
                </c:pt>
                <c:pt idx="806">
                  <c:v>17.823238372802699</c:v>
                </c:pt>
                <c:pt idx="807">
                  <c:v>38.204219818115192</c:v>
                </c:pt>
                <c:pt idx="808">
                  <c:v>38.413406372070298</c:v>
                </c:pt>
                <c:pt idx="809">
                  <c:v>16.4033012390137</c:v>
                </c:pt>
                <c:pt idx="810">
                  <c:v>10.579566955566399</c:v>
                </c:pt>
                <c:pt idx="811">
                  <c:v>11.063438415527299</c:v>
                </c:pt>
                <c:pt idx="812">
                  <c:v>7.9702301025390598</c:v>
                </c:pt>
                <c:pt idx="813">
                  <c:v>4.0285797119140598</c:v>
                </c:pt>
                <c:pt idx="814">
                  <c:v>8.6049423217773402</c:v>
                </c:pt>
                <c:pt idx="815">
                  <c:v>7.0679492950439498</c:v>
                </c:pt>
                <c:pt idx="816">
                  <c:v>4.6308937072753897</c:v>
                </c:pt>
                <c:pt idx="817">
                  <c:v>2.6032638549804696</c:v>
                </c:pt>
                <c:pt idx="818">
                  <c:v>2.2281951904296897</c:v>
                </c:pt>
                <c:pt idx="819">
                  <c:v>1.9569511413574199</c:v>
                </c:pt>
                <c:pt idx="820">
                  <c:v>1.6050643920898398</c:v>
                </c:pt>
                <c:pt idx="821">
                  <c:v>2.1849803924560498</c:v>
                </c:pt>
                <c:pt idx="822">
                  <c:v>1.56503486633301</c:v>
                </c:pt>
                <c:pt idx="823">
                  <c:v>1.6224346160888699</c:v>
                </c:pt>
                <c:pt idx="824">
                  <c:v>1.4479389190673799</c:v>
                </c:pt>
                <c:pt idx="825">
                  <c:v>1.3119602203369101</c:v>
                </c:pt>
                <c:pt idx="826">
                  <c:v>1.4265556335449201</c:v>
                </c:pt>
                <c:pt idx="827">
                  <c:v>1.13786697387695</c:v>
                </c:pt>
                <c:pt idx="828">
                  <c:v>1.4931888580322299</c:v>
                </c:pt>
                <c:pt idx="829">
                  <c:v>1.53141021728516</c:v>
                </c:pt>
                <c:pt idx="830">
                  <c:v>1.0530967712402299</c:v>
                </c:pt>
                <c:pt idx="831">
                  <c:v>0.62190437316894498</c:v>
                </c:pt>
                <c:pt idx="832">
                  <c:v>0.692291259765625</c:v>
                </c:pt>
                <c:pt idx="833">
                  <c:v>0.88001632690429699</c:v>
                </c:pt>
                <c:pt idx="834">
                  <c:v>0.77088928222656306</c:v>
                </c:pt>
                <c:pt idx="835">
                  <c:v>0.71348762512206998</c:v>
                </c:pt>
                <c:pt idx="836">
                  <c:v>0.85811424255371105</c:v>
                </c:pt>
                <c:pt idx="837">
                  <c:v>1.3749370574951199</c:v>
                </c:pt>
                <c:pt idx="838">
                  <c:v>1.6522789001464799</c:v>
                </c:pt>
                <c:pt idx="839">
                  <c:v>1.39960861206055</c:v>
                </c:pt>
                <c:pt idx="840">
                  <c:v>1.12566566467285</c:v>
                </c:pt>
                <c:pt idx="841">
                  <c:v>1.0181961059570299</c:v>
                </c:pt>
                <c:pt idx="842">
                  <c:v>1.3291606903076199</c:v>
                </c:pt>
                <c:pt idx="843">
                  <c:v>1.2352867126464799</c:v>
                </c:pt>
                <c:pt idx="844">
                  <c:v>1.51816558837891</c:v>
                </c:pt>
                <c:pt idx="845">
                  <c:v>0.89270019531249989</c:v>
                </c:pt>
                <c:pt idx="846">
                  <c:v>0.67321014404296897</c:v>
                </c:pt>
                <c:pt idx="847">
                  <c:v>1.1641368865966799</c:v>
                </c:pt>
                <c:pt idx="848">
                  <c:v>0.37026596069335899</c:v>
                </c:pt>
                <c:pt idx="849">
                  <c:v>1.0281562805175799</c:v>
                </c:pt>
                <c:pt idx="850">
                  <c:v>1.1231575012207</c:v>
                </c:pt>
                <c:pt idx="851">
                  <c:v>1.3479042053222701</c:v>
                </c:pt>
                <c:pt idx="852">
                  <c:v>1.1048946380615201</c:v>
                </c:pt>
                <c:pt idx="853">
                  <c:v>0.82410812377929699</c:v>
                </c:pt>
                <c:pt idx="854">
                  <c:v>0.62266540527343806</c:v>
                </c:pt>
                <c:pt idx="855">
                  <c:v>0.50060272216796908</c:v>
                </c:pt>
                <c:pt idx="856">
                  <c:v>0.57031059265136708</c:v>
                </c:pt>
                <c:pt idx="857">
                  <c:v>0.69129180908203103</c:v>
                </c:pt>
                <c:pt idx="858">
                  <c:v>0.61937332153320301</c:v>
                </c:pt>
                <c:pt idx="859">
                  <c:v>0.47951507568359397</c:v>
                </c:pt>
                <c:pt idx="860">
                  <c:v>0.42380523681640603</c:v>
                </c:pt>
                <c:pt idx="861">
                  <c:v>0.66751861572265603</c:v>
                </c:pt>
                <c:pt idx="862">
                  <c:v>0.89054489135742199</c:v>
                </c:pt>
                <c:pt idx="863">
                  <c:v>1.89267730712891</c:v>
                </c:pt>
                <c:pt idx="864">
                  <c:v>1.8214130401611299</c:v>
                </c:pt>
                <c:pt idx="865">
                  <c:v>1.2727603912353498</c:v>
                </c:pt>
                <c:pt idx="866">
                  <c:v>1.29643058776855</c:v>
                </c:pt>
                <c:pt idx="867">
                  <c:v>1.4203338623046899</c:v>
                </c:pt>
                <c:pt idx="868">
                  <c:v>0.88207435607910201</c:v>
                </c:pt>
                <c:pt idx="869">
                  <c:v>0.55966567993164096</c:v>
                </c:pt>
                <c:pt idx="870">
                  <c:v>0.30060577392578097</c:v>
                </c:pt>
                <c:pt idx="871">
                  <c:v>0.64323997497558605</c:v>
                </c:pt>
                <c:pt idx="872">
                  <c:v>1.2522544860839799</c:v>
                </c:pt>
                <c:pt idx="873">
                  <c:v>1.0272579193</c:v>
                </c:pt>
                <c:pt idx="874">
                  <c:v>0.89653587339999996</c:v>
                </c:pt>
                <c:pt idx="875">
                  <c:v>0.55075931550000001</c:v>
                </c:pt>
                <c:pt idx="876">
                  <c:v>0.41104793550000002</c:v>
                </c:pt>
                <c:pt idx="877">
                  <c:v>0.30715656279999998</c:v>
                </c:pt>
                <c:pt idx="878">
                  <c:v>0.231719017</c:v>
                </c:pt>
                <c:pt idx="879">
                  <c:v>0.32461929319999999</c:v>
                </c:pt>
                <c:pt idx="880">
                  <c:v>0.35325050349999998</c:v>
                </c:pt>
                <c:pt idx="881">
                  <c:v>0.2327613831</c:v>
                </c:pt>
                <c:pt idx="882">
                  <c:v>0.42984676360000001</c:v>
                </c:pt>
                <c:pt idx="883">
                  <c:v>0.34302520749999998</c:v>
                </c:pt>
                <c:pt idx="884">
                  <c:v>0.22868537899999999</c:v>
                </c:pt>
                <c:pt idx="885">
                  <c:v>0.2164011002</c:v>
                </c:pt>
                <c:pt idx="886">
                  <c:v>0.1705608368</c:v>
                </c:pt>
                <c:pt idx="887">
                  <c:v>0.25563430790000002</c:v>
                </c:pt>
                <c:pt idx="888">
                  <c:v>0.38671779630000003</c:v>
                </c:pt>
                <c:pt idx="889">
                  <c:v>1.3946290016</c:v>
                </c:pt>
                <c:pt idx="890">
                  <c:v>0.79182052609999998</c:v>
                </c:pt>
                <c:pt idx="891">
                  <c:v>0.89036941530000002</c:v>
                </c:pt>
                <c:pt idx="892">
                  <c:v>0.57029628750000005</c:v>
                </c:pt>
                <c:pt idx="893">
                  <c:v>0.43341445919999999</c:v>
                </c:pt>
                <c:pt idx="894">
                  <c:v>0.39229679109999999</c:v>
                </c:pt>
                <c:pt idx="895">
                  <c:v>0.44888401030000002</c:v>
                </c:pt>
                <c:pt idx="896">
                  <c:v>0.33889293669999998</c:v>
                </c:pt>
                <c:pt idx="897">
                  <c:v>0.25443172450000001</c:v>
                </c:pt>
                <c:pt idx="898">
                  <c:v>0.29118537900000002</c:v>
                </c:pt>
                <c:pt idx="899">
                  <c:v>0.22450542449999999</c:v>
                </c:pt>
                <c:pt idx="900">
                  <c:v>0.16895580290000001</c:v>
                </c:pt>
                <c:pt idx="901">
                  <c:v>0.23048782349999999</c:v>
                </c:pt>
                <c:pt idx="902">
                  <c:v>2.1448922157000001</c:v>
                </c:pt>
                <c:pt idx="903">
                  <c:v>1.8108177185000001</c:v>
                </c:pt>
                <c:pt idx="904">
                  <c:v>2.7372262477999998</c:v>
                </c:pt>
                <c:pt idx="905">
                  <c:v>0.25006389620000002</c:v>
                </c:pt>
                <c:pt idx="906">
                  <c:v>4.9042699999999999E-4</c:v>
                </c:pt>
                <c:pt idx="907">
                  <c:v>0.15920972820000001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8537752"/>
        <c:axId val="198537360"/>
      </c:scatterChart>
      <c:valAx>
        <c:axId val="745550320"/>
        <c:scaling>
          <c:orientation val="minMax"/>
          <c:max val="43691.125239999994"/>
          <c:min val="43690.54166659999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36184"/>
        <c:crosses val="autoZero"/>
        <c:crossBetween val="midCat"/>
        <c:majorUnit val="8.3333300000000013E-2"/>
      </c:valAx>
      <c:valAx>
        <c:axId val="1985361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Addition to GTBD </a:t>
                </a:r>
                <a:r>
                  <a:rPr lang="en-US" dirty="0"/>
                  <a:t>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5550320"/>
        <c:crosses val="autoZero"/>
        <c:crossBetween val="midCat"/>
      </c:valAx>
      <c:valAx>
        <c:axId val="198537360"/>
        <c:scaling>
          <c:orientation val="minMax"/>
          <c:max val="10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RTORDPA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,\k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37752"/>
        <c:crosses val="max"/>
        <c:crossBetween val="midCat"/>
      </c:valAx>
      <c:valAx>
        <c:axId val="198537752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1985373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0771478565179351"/>
          <c:y val="0.21044291338582677"/>
          <c:w val="0.2117296587926509"/>
          <c:h val="0.17633639545056867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2064741907261"/>
          <c:y val="3.8715223097112859E-2"/>
          <c:w val="0.78850459317585297"/>
          <c:h val="0.86675218722659664"/>
        </c:manualLayout>
      </c:layout>
      <c:scatterChart>
        <c:scatterStyle val="lineMarker"/>
        <c:varyColors val="0"/>
        <c:ser>
          <c:idx val="3"/>
          <c:order val="0"/>
          <c:tx>
            <c:strRef>
              <c:f>'Base Graphs'!$C$1</c:f>
              <c:strCache>
                <c:ptCount val="1"/>
                <c:pt idx="0">
                  <c:v>PRC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Graphs'!$A$2:$A$1163</c:f>
              <c:numCache>
                <c:formatCode>m/d/yyyy\ h:mm</c:formatCode>
                <c:ptCount val="1162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  <c:pt idx="873">
                  <c:v>43693</c:v>
                </c:pt>
                <c:pt idx="874">
                  <c:v>43693.003472222219</c:v>
                </c:pt>
                <c:pt idx="875">
                  <c:v>43693.006944444445</c:v>
                </c:pt>
                <c:pt idx="876">
                  <c:v>43693.010416666664</c:v>
                </c:pt>
                <c:pt idx="877">
                  <c:v>43693.013888888891</c:v>
                </c:pt>
                <c:pt idx="878">
                  <c:v>43693.017361111109</c:v>
                </c:pt>
                <c:pt idx="879">
                  <c:v>43693.020833333336</c:v>
                </c:pt>
                <c:pt idx="880">
                  <c:v>43693.024305555555</c:v>
                </c:pt>
                <c:pt idx="881">
                  <c:v>43693.027777777781</c:v>
                </c:pt>
                <c:pt idx="882">
                  <c:v>43693.03125</c:v>
                </c:pt>
                <c:pt idx="883">
                  <c:v>43693.034722222219</c:v>
                </c:pt>
                <c:pt idx="884">
                  <c:v>43693.038194444445</c:v>
                </c:pt>
                <c:pt idx="885">
                  <c:v>43693.041666666664</c:v>
                </c:pt>
                <c:pt idx="886">
                  <c:v>43693.045138888891</c:v>
                </c:pt>
                <c:pt idx="887">
                  <c:v>43693.048611111109</c:v>
                </c:pt>
                <c:pt idx="888">
                  <c:v>43693.052083333336</c:v>
                </c:pt>
                <c:pt idx="889">
                  <c:v>43693.055555555555</c:v>
                </c:pt>
                <c:pt idx="890">
                  <c:v>43693.059027777781</c:v>
                </c:pt>
                <c:pt idx="891">
                  <c:v>43693.0625</c:v>
                </c:pt>
                <c:pt idx="892">
                  <c:v>43693.065972222219</c:v>
                </c:pt>
                <c:pt idx="893">
                  <c:v>43693.069444444445</c:v>
                </c:pt>
                <c:pt idx="894">
                  <c:v>43693.072916666664</c:v>
                </c:pt>
                <c:pt idx="895">
                  <c:v>43693.076388888891</c:v>
                </c:pt>
                <c:pt idx="896">
                  <c:v>43693.079861111109</c:v>
                </c:pt>
                <c:pt idx="897">
                  <c:v>43693.083333333336</c:v>
                </c:pt>
                <c:pt idx="898">
                  <c:v>43693.086805555555</c:v>
                </c:pt>
                <c:pt idx="899">
                  <c:v>43693.090277777781</c:v>
                </c:pt>
                <c:pt idx="900">
                  <c:v>43693.09375</c:v>
                </c:pt>
                <c:pt idx="901">
                  <c:v>43693.097222222219</c:v>
                </c:pt>
                <c:pt idx="902">
                  <c:v>43693.100694444445</c:v>
                </c:pt>
                <c:pt idx="903">
                  <c:v>43693.104166666664</c:v>
                </c:pt>
                <c:pt idx="904">
                  <c:v>43693.107638888891</c:v>
                </c:pt>
                <c:pt idx="905">
                  <c:v>43693.111111111109</c:v>
                </c:pt>
                <c:pt idx="906">
                  <c:v>43693.114583333336</c:v>
                </c:pt>
                <c:pt idx="907">
                  <c:v>43693.118055555555</c:v>
                </c:pt>
                <c:pt idx="908">
                  <c:v>43693.121527777781</c:v>
                </c:pt>
                <c:pt idx="909">
                  <c:v>43693.125</c:v>
                </c:pt>
                <c:pt idx="910">
                  <c:v>43693.128472222219</c:v>
                </c:pt>
                <c:pt idx="911">
                  <c:v>43693.131944444445</c:v>
                </c:pt>
                <c:pt idx="912">
                  <c:v>43693.135416666664</c:v>
                </c:pt>
                <c:pt idx="913">
                  <c:v>43693.138888888891</c:v>
                </c:pt>
                <c:pt idx="914">
                  <c:v>43693.142361111109</c:v>
                </c:pt>
                <c:pt idx="915">
                  <c:v>43693.145833333336</c:v>
                </c:pt>
                <c:pt idx="916">
                  <c:v>43693.149305555555</c:v>
                </c:pt>
                <c:pt idx="917">
                  <c:v>43693.152777777781</c:v>
                </c:pt>
                <c:pt idx="918">
                  <c:v>43693.15625</c:v>
                </c:pt>
                <c:pt idx="919">
                  <c:v>43693.159722222219</c:v>
                </c:pt>
                <c:pt idx="920">
                  <c:v>43693.163194444445</c:v>
                </c:pt>
                <c:pt idx="921">
                  <c:v>43693.166666666664</c:v>
                </c:pt>
                <c:pt idx="922">
                  <c:v>43693.170138888891</c:v>
                </c:pt>
                <c:pt idx="923">
                  <c:v>43693.173611111109</c:v>
                </c:pt>
                <c:pt idx="924">
                  <c:v>43693.177083333336</c:v>
                </c:pt>
                <c:pt idx="925">
                  <c:v>43693.180555555555</c:v>
                </c:pt>
                <c:pt idx="926">
                  <c:v>43693.184027777781</c:v>
                </c:pt>
                <c:pt idx="927">
                  <c:v>43693.1875</c:v>
                </c:pt>
                <c:pt idx="928">
                  <c:v>43693.190972222219</c:v>
                </c:pt>
                <c:pt idx="929">
                  <c:v>43693.194444444445</c:v>
                </c:pt>
                <c:pt idx="930">
                  <c:v>43693.197916666664</c:v>
                </c:pt>
                <c:pt idx="931">
                  <c:v>43693.201388888891</c:v>
                </c:pt>
                <c:pt idx="932">
                  <c:v>43693.204861111109</c:v>
                </c:pt>
                <c:pt idx="933">
                  <c:v>43693.208333333336</c:v>
                </c:pt>
                <c:pt idx="934">
                  <c:v>43693.211805555555</c:v>
                </c:pt>
                <c:pt idx="935">
                  <c:v>43693.215277777781</c:v>
                </c:pt>
                <c:pt idx="936">
                  <c:v>43693.21875</c:v>
                </c:pt>
                <c:pt idx="937">
                  <c:v>43693.222222222219</c:v>
                </c:pt>
                <c:pt idx="938">
                  <c:v>43693.225694444445</c:v>
                </c:pt>
                <c:pt idx="939">
                  <c:v>43693.229166666664</c:v>
                </c:pt>
                <c:pt idx="940">
                  <c:v>43693.232638888891</c:v>
                </c:pt>
                <c:pt idx="941">
                  <c:v>43693.236111111109</c:v>
                </c:pt>
                <c:pt idx="942">
                  <c:v>43693.239583333336</c:v>
                </c:pt>
                <c:pt idx="943">
                  <c:v>43693.243055555555</c:v>
                </c:pt>
                <c:pt idx="944">
                  <c:v>43693.246527777781</c:v>
                </c:pt>
                <c:pt idx="945">
                  <c:v>43693.25</c:v>
                </c:pt>
                <c:pt idx="946">
                  <c:v>43693.253472222219</c:v>
                </c:pt>
                <c:pt idx="947">
                  <c:v>43693.256944444445</c:v>
                </c:pt>
                <c:pt idx="948">
                  <c:v>43693.260416666664</c:v>
                </c:pt>
                <c:pt idx="949">
                  <c:v>43693.263888888891</c:v>
                </c:pt>
                <c:pt idx="950">
                  <c:v>43693.267361111109</c:v>
                </c:pt>
                <c:pt idx="951">
                  <c:v>43693.270833333336</c:v>
                </c:pt>
                <c:pt idx="952">
                  <c:v>43693.274305555555</c:v>
                </c:pt>
                <c:pt idx="953">
                  <c:v>43693.277777777781</c:v>
                </c:pt>
                <c:pt idx="954">
                  <c:v>43693.28125</c:v>
                </c:pt>
                <c:pt idx="955">
                  <c:v>43693.284722222219</c:v>
                </c:pt>
                <c:pt idx="956">
                  <c:v>43693.288194444445</c:v>
                </c:pt>
                <c:pt idx="957">
                  <c:v>43693.291666666664</c:v>
                </c:pt>
                <c:pt idx="958">
                  <c:v>43693.295138888891</c:v>
                </c:pt>
                <c:pt idx="959">
                  <c:v>43693.298611111109</c:v>
                </c:pt>
                <c:pt idx="960">
                  <c:v>43693.302083333336</c:v>
                </c:pt>
                <c:pt idx="961">
                  <c:v>43693.305555555555</c:v>
                </c:pt>
                <c:pt idx="962">
                  <c:v>43693.309027777781</c:v>
                </c:pt>
                <c:pt idx="963">
                  <c:v>43693.3125</c:v>
                </c:pt>
                <c:pt idx="964">
                  <c:v>43693.315972222219</c:v>
                </c:pt>
                <c:pt idx="965">
                  <c:v>43693.319444444445</c:v>
                </c:pt>
                <c:pt idx="966">
                  <c:v>43693.322916666664</c:v>
                </c:pt>
                <c:pt idx="967">
                  <c:v>43693.326388888891</c:v>
                </c:pt>
                <c:pt idx="968">
                  <c:v>43693.329861111109</c:v>
                </c:pt>
                <c:pt idx="969">
                  <c:v>43693.333333333336</c:v>
                </c:pt>
                <c:pt idx="970">
                  <c:v>43693.336805555555</c:v>
                </c:pt>
                <c:pt idx="971">
                  <c:v>43693.340277777781</c:v>
                </c:pt>
                <c:pt idx="972">
                  <c:v>43693.34375</c:v>
                </c:pt>
                <c:pt idx="973">
                  <c:v>43693.347222222219</c:v>
                </c:pt>
                <c:pt idx="974">
                  <c:v>43693.350694444445</c:v>
                </c:pt>
                <c:pt idx="975">
                  <c:v>43693.354166666664</c:v>
                </c:pt>
                <c:pt idx="976">
                  <c:v>43693.357638888891</c:v>
                </c:pt>
                <c:pt idx="977">
                  <c:v>43693.361111111109</c:v>
                </c:pt>
                <c:pt idx="978">
                  <c:v>43693.364583333336</c:v>
                </c:pt>
                <c:pt idx="979">
                  <c:v>43693.368055555555</c:v>
                </c:pt>
                <c:pt idx="980">
                  <c:v>43693.371527777781</c:v>
                </c:pt>
                <c:pt idx="981">
                  <c:v>43693.375</c:v>
                </c:pt>
                <c:pt idx="982">
                  <c:v>43693.378472222219</c:v>
                </c:pt>
                <c:pt idx="983">
                  <c:v>43693.381944444445</c:v>
                </c:pt>
                <c:pt idx="984">
                  <c:v>43693.385416666664</c:v>
                </c:pt>
                <c:pt idx="985">
                  <c:v>43693.388888888891</c:v>
                </c:pt>
                <c:pt idx="986">
                  <c:v>43693.392361111109</c:v>
                </c:pt>
                <c:pt idx="987">
                  <c:v>43693.395833333336</c:v>
                </c:pt>
                <c:pt idx="988">
                  <c:v>43693.399305555555</c:v>
                </c:pt>
                <c:pt idx="989">
                  <c:v>43693.402777777781</c:v>
                </c:pt>
                <c:pt idx="990">
                  <c:v>43693.40625</c:v>
                </c:pt>
                <c:pt idx="991">
                  <c:v>43693.409722222219</c:v>
                </c:pt>
                <c:pt idx="992">
                  <c:v>43693.413194444445</c:v>
                </c:pt>
                <c:pt idx="993">
                  <c:v>43693.416666666664</c:v>
                </c:pt>
                <c:pt idx="994">
                  <c:v>43693.420138888891</c:v>
                </c:pt>
                <c:pt idx="995">
                  <c:v>43693.423611111109</c:v>
                </c:pt>
                <c:pt idx="996">
                  <c:v>43693.427083333336</c:v>
                </c:pt>
                <c:pt idx="997">
                  <c:v>43693.430555555555</c:v>
                </c:pt>
                <c:pt idx="998">
                  <c:v>43693.434027777781</c:v>
                </c:pt>
                <c:pt idx="999">
                  <c:v>43693.4375</c:v>
                </c:pt>
                <c:pt idx="1000">
                  <c:v>43693.440972222219</c:v>
                </c:pt>
                <c:pt idx="1001">
                  <c:v>43693.444444444445</c:v>
                </c:pt>
                <c:pt idx="1002">
                  <c:v>43693.447916666664</c:v>
                </c:pt>
                <c:pt idx="1003">
                  <c:v>43693.451388888891</c:v>
                </c:pt>
                <c:pt idx="1004">
                  <c:v>43693.454861111109</c:v>
                </c:pt>
                <c:pt idx="1005">
                  <c:v>43693.458333333336</c:v>
                </c:pt>
                <c:pt idx="1006">
                  <c:v>43693.461805555555</c:v>
                </c:pt>
                <c:pt idx="1007">
                  <c:v>43693.465277777781</c:v>
                </c:pt>
                <c:pt idx="1008">
                  <c:v>43693.46875</c:v>
                </c:pt>
                <c:pt idx="1009">
                  <c:v>43693.472222222219</c:v>
                </c:pt>
                <c:pt idx="1010">
                  <c:v>43693.475694444445</c:v>
                </c:pt>
                <c:pt idx="1011">
                  <c:v>43693.479166666664</c:v>
                </c:pt>
                <c:pt idx="1012">
                  <c:v>43693.482638888891</c:v>
                </c:pt>
                <c:pt idx="1013">
                  <c:v>43693.486111111109</c:v>
                </c:pt>
                <c:pt idx="1014">
                  <c:v>43693.489583333336</c:v>
                </c:pt>
                <c:pt idx="1015">
                  <c:v>43693.493055555555</c:v>
                </c:pt>
                <c:pt idx="1016">
                  <c:v>43693.496527777781</c:v>
                </c:pt>
                <c:pt idx="1017">
                  <c:v>43693.5</c:v>
                </c:pt>
                <c:pt idx="1018">
                  <c:v>43693.503472222219</c:v>
                </c:pt>
                <c:pt idx="1019">
                  <c:v>43693.506944444445</c:v>
                </c:pt>
                <c:pt idx="1020">
                  <c:v>43693.510416666664</c:v>
                </c:pt>
                <c:pt idx="1021">
                  <c:v>43693.513888888891</c:v>
                </c:pt>
                <c:pt idx="1022">
                  <c:v>43693.517361111109</c:v>
                </c:pt>
                <c:pt idx="1023">
                  <c:v>43693.520833333336</c:v>
                </c:pt>
                <c:pt idx="1024">
                  <c:v>43693.524305555555</c:v>
                </c:pt>
                <c:pt idx="1025">
                  <c:v>43693.527777777781</c:v>
                </c:pt>
                <c:pt idx="1026">
                  <c:v>43693.53125</c:v>
                </c:pt>
                <c:pt idx="1027">
                  <c:v>43693.534722222219</c:v>
                </c:pt>
                <c:pt idx="1028">
                  <c:v>43693.538194444445</c:v>
                </c:pt>
                <c:pt idx="1029">
                  <c:v>43693.541666666664</c:v>
                </c:pt>
                <c:pt idx="1030">
                  <c:v>43693.545138888891</c:v>
                </c:pt>
                <c:pt idx="1031">
                  <c:v>43693.548611111109</c:v>
                </c:pt>
                <c:pt idx="1032">
                  <c:v>43693.552083333336</c:v>
                </c:pt>
                <c:pt idx="1033">
                  <c:v>43693.555555555555</c:v>
                </c:pt>
                <c:pt idx="1034">
                  <c:v>43693.559027777781</c:v>
                </c:pt>
                <c:pt idx="1035">
                  <c:v>43693.5625</c:v>
                </c:pt>
                <c:pt idx="1036">
                  <c:v>43693.565972222219</c:v>
                </c:pt>
                <c:pt idx="1037">
                  <c:v>43693.569444444445</c:v>
                </c:pt>
                <c:pt idx="1038">
                  <c:v>43693.572916666664</c:v>
                </c:pt>
                <c:pt idx="1039">
                  <c:v>43693.576388888891</c:v>
                </c:pt>
                <c:pt idx="1040">
                  <c:v>43693.579861111109</c:v>
                </c:pt>
                <c:pt idx="1041">
                  <c:v>43693.583333333336</c:v>
                </c:pt>
                <c:pt idx="1042">
                  <c:v>43693.586805555555</c:v>
                </c:pt>
                <c:pt idx="1043">
                  <c:v>43693.590277777781</c:v>
                </c:pt>
                <c:pt idx="1044">
                  <c:v>43693.59375</c:v>
                </c:pt>
                <c:pt idx="1045">
                  <c:v>43693.597222222219</c:v>
                </c:pt>
                <c:pt idx="1046">
                  <c:v>43693.600694444445</c:v>
                </c:pt>
                <c:pt idx="1047">
                  <c:v>43693.604166666664</c:v>
                </c:pt>
                <c:pt idx="1048">
                  <c:v>43693.607638888891</c:v>
                </c:pt>
                <c:pt idx="1049">
                  <c:v>43693.611111111109</c:v>
                </c:pt>
                <c:pt idx="1050">
                  <c:v>43693.614583333336</c:v>
                </c:pt>
                <c:pt idx="1051">
                  <c:v>43693.618055555555</c:v>
                </c:pt>
                <c:pt idx="1052">
                  <c:v>43693.621527777781</c:v>
                </c:pt>
                <c:pt idx="1053">
                  <c:v>43693.625</c:v>
                </c:pt>
                <c:pt idx="1054">
                  <c:v>43693.628472222219</c:v>
                </c:pt>
                <c:pt idx="1055">
                  <c:v>43693.631944444445</c:v>
                </c:pt>
                <c:pt idx="1056">
                  <c:v>43693.635416666664</c:v>
                </c:pt>
                <c:pt idx="1057">
                  <c:v>43693.638888888891</c:v>
                </c:pt>
                <c:pt idx="1058">
                  <c:v>43693.642361111109</c:v>
                </c:pt>
                <c:pt idx="1059">
                  <c:v>43693.645833333336</c:v>
                </c:pt>
                <c:pt idx="1060">
                  <c:v>43693.649305555555</c:v>
                </c:pt>
                <c:pt idx="1061">
                  <c:v>43693.652777777781</c:v>
                </c:pt>
                <c:pt idx="1062">
                  <c:v>43693.65625</c:v>
                </c:pt>
                <c:pt idx="1063">
                  <c:v>43693.659722222219</c:v>
                </c:pt>
                <c:pt idx="1064">
                  <c:v>43693.663194444445</c:v>
                </c:pt>
                <c:pt idx="1065">
                  <c:v>43693.666666666664</c:v>
                </c:pt>
                <c:pt idx="1066">
                  <c:v>43693.670138888891</c:v>
                </c:pt>
                <c:pt idx="1067">
                  <c:v>43693.673611111109</c:v>
                </c:pt>
                <c:pt idx="1068">
                  <c:v>43693.677083333336</c:v>
                </c:pt>
                <c:pt idx="1069">
                  <c:v>43693.680555555555</c:v>
                </c:pt>
                <c:pt idx="1070">
                  <c:v>43693.684027777781</c:v>
                </c:pt>
                <c:pt idx="1071">
                  <c:v>43693.6875</c:v>
                </c:pt>
                <c:pt idx="1072">
                  <c:v>43693.690972222219</c:v>
                </c:pt>
                <c:pt idx="1073">
                  <c:v>43693.694444444445</c:v>
                </c:pt>
                <c:pt idx="1074">
                  <c:v>43693.697916666664</c:v>
                </c:pt>
                <c:pt idx="1075">
                  <c:v>43693.701388888891</c:v>
                </c:pt>
                <c:pt idx="1076">
                  <c:v>43693.704861111109</c:v>
                </c:pt>
                <c:pt idx="1077">
                  <c:v>43693.708333333336</c:v>
                </c:pt>
                <c:pt idx="1078">
                  <c:v>43693.711805555555</c:v>
                </c:pt>
                <c:pt idx="1079">
                  <c:v>43693.715277777781</c:v>
                </c:pt>
                <c:pt idx="1080">
                  <c:v>43693.71875</c:v>
                </c:pt>
                <c:pt idx="1081">
                  <c:v>43693.722222222219</c:v>
                </c:pt>
                <c:pt idx="1082">
                  <c:v>43693.725694444445</c:v>
                </c:pt>
                <c:pt idx="1083">
                  <c:v>43693.729166666664</c:v>
                </c:pt>
                <c:pt idx="1084">
                  <c:v>43693.732638888891</c:v>
                </c:pt>
                <c:pt idx="1085">
                  <c:v>43693.736111111109</c:v>
                </c:pt>
                <c:pt idx="1086">
                  <c:v>43693.739583333336</c:v>
                </c:pt>
                <c:pt idx="1087">
                  <c:v>43693.743055555555</c:v>
                </c:pt>
                <c:pt idx="1088">
                  <c:v>43693.746527777781</c:v>
                </c:pt>
                <c:pt idx="1089">
                  <c:v>43693.75</c:v>
                </c:pt>
                <c:pt idx="1090">
                  <c:v>43693.753472222219</c:v>
                </c:pt>
                <c:pt idx="1091">
                  <c:v>43693.756944444445</c:v>
                </c:pt>
                <c:pt idx="1092">
                  <c:v>43693.760416666664</c:v>
                </c:pt>
                <c:pt idx="1093">
                  <c:v>43693.763888888891</c:v>
                </c:pt>
                <c:pt idx="1094">
                  <c:v>43693.767361111109</c:v>
                </c:pt>
                <c:pt idx="1095">
                  <c:v>43693.770833333336</c:v>
                </c:pt>
                <c:pt idx="1096">
                  <c:v>43693.774305555555</c:v>
                </c:pt>
                <c:pt idx="1097">
                  <c:v>43693.777777777781</c:v>
                </c:pt>
                <c:pt idx="1098">
                  <c:v>43693.78125</c:v>
                </c:pt>
                <c:pt idx="1099">
                  <c:v>43693.784722222219</c:v>
                </c:pt>
                <c:pt idx="1100">
                  <c:v>43693.788194444445</c:v>
                </c:pt>
                <c:pt idx="1101">
                  <c:v>43693.791666666664</c:v>
                </c:pt>
                <c:pt idx="1102">
                  <c:v>43693.795138888891</c:v>
                </c:pt>
                <c:pt idx="1103">
                  <c:v>43693.798611111109</c:v>
                </c:pt>
                <c:pt idx="1104">
                  <c:v>43693.802083333336</c:v>
                </c:pt>
                <c:pt idx="1105">
                  <c:v>43693.805555555555</c:v>
                </c:pt>
                <c:pt idx="1106">
                  <c:v>43693.809027777781</c:v>
                </c:pt>
                <c:pt idx="1107">
                  <c:v>43693.8125</c:v>
                </c:pt>
                <c:pt idx="1108">
                  <c:v>43693.815972222219</c:v>
                </c:pt>
                <c:pt idx="1109">
                  <c:v>43693.819444444445</c:v>
                </c:pt>
                <c:pt idx="1110">
                  <c:v>43693.822916666664</c:v>
                </c:pt>
                <c:pt idx="1111">
                  <c:v>43693.826388888891</c:v>
                </c:pt>
                <c:pt idx="1112">
                  <c:v>43693.829861111109</c:v>
                </c:pt>
                <c:pt idx="1113">
                  <c:v>43693.833333333336</c:v>
                </c:pt>
                <c:pt idx="1114">
                  <c:v>43693.836805555555</c:v>
                </c:pt>
                <c:pt idx="1115">
                  <c:v>43693.840277777781</c:v>
                </c:pt>
                <c:pt idx="1116">
                  <c:v>43693.84097222222</c:v>
                </c:pt>
                <c:pt idx="1117">
                  <c:v>43693.84375</c:v>
                </c:pt>
                <c:pt idx="1118">
                  <c:v>43693.847222222219</c:v>
                </c:pt>
                <c:pt idx="1119">
                  <c:v>43693.850694444445</c:v>
                </c:pt>
                <c:pt idx="1120">
                  <c:v>43693.854166666664</c:v>
                </c:pt>
                <c:pt idx="1121">
                  <c:v>43693.857638888891</c:v>
                </c:pt>
                <c:pt idx="1122">
                  <c:v>43693.861111111109</c:v>
                </c:pt>
                <c:pt idx="1123">
                  <c:v>43693.864583333336</c:v>
                </c:pt>
                <c:pt idx="1124">
                  <c:v>43693.868055555555</c:v>
                </c:pt>
                <c:pt idx="1125">
                  <c:v>43693.871527777781</c:v>
                </c:pt>
                <c:pt idx="1126">
                  <c:v>43693.875</c:v>
                </c:pt>
                <c:pt idx="1127">
                  <c:v>43693.878472222219</c:v>
                </c:pt>
                <c:pt idx="1128">
                  <c:v>43693.881944444445</c:v>
                </c:pt>
                <c:pt idx="1129">
                  <c:v>43693.885416666664</c:v>
                </c:pt>
                <c:pt idx="1130">
                  <c:v>43693.888888888891</c:v>
                </c:pt>
                <c:pt idx="1131">
                  <c:v>43693.892361111109</c:v>
                </c:pt>
                <c:pt idx="1132">
                  <c:v>43693.895833333336</c:v>
                </c:pt>
                <c:pt idx="1133">
                  <c:v>43693.899305555555</c:v>
                </c:pt>
                <c:pt idx="1134">
                  <c:v>43693.902777777781</c:v>
                </c:pt>
                <c:pt idx="1135">
                  <c:v>43693.90625</c:v>
                </c:pt>
                <c:pt idx="1136">
                  <c:v>43693.909722222219</c:v>
                </c:pt>
                <c:pt idx="1137">
                  <c:v>43693.913194444445</c:v>
                </c:pt>
                <c:pt idx="1138">
                  <c:v>43693.916666666664</c:v>
                </c:pt>
                <c:pt idx="1139">
                  <c:v>43693.920138888891</c:v>
                </c:pt>
                <c:pt idx="1140">
                  <c:v>43693.923611111109</c:v>
                </c:pt>
                <c:pt idx="1141">
                  <c:v>43693.927083333336</c:v>
                </c:pt>
                <c:pt idx="1142">
                  <c:v>43693.930555555555</c:v>
                </c:pt>
                <c:pt idx="1143">
                  <c:v>43693.934027777781</c:v>
                </c:pt>
                <c:pt idx="1144">
                  <c:v>43693.9375</c:v>
                </c:pt>
                <c:pt idx="1145">
                  <c:v>43693.940972222219</c:v>
                </c:pt>
                <c:pt idx="1146">
                  <c:v>43693.944444444445</c:v>
                </c:pt>
                <c:pt idx="1147">
                  <c:v>43693.947916666664</c:v>
                </c:pt>
                <c:pt idx="1148">
                  <c:v>43693.951388888891</c:v>
                </c:pt>
                <c:pt idx="1149">
                  <c:v>43693.954861111109</c:v>
                </c:pt>
                <c:pt idx="1150">
                  <c:v>43693.958333333336</c:v>
                </c:pt>
                <c:pt idx="1151">
                  <c:v>43693.961805555555</c:v>
                </c:pt>
                <c:pt idx="1152">
                  <c:v>43693.965277777781</c:v>
                </c:pt>
                <c:pt idx="1153">
                  <c:v>43693.96875</c:v>
                </c:pt>
                <c:pt idx="1154">
                  <c:v>43693.972222222219</c:v>
                </c:pt>
                <c:pt idx="1155">
                  <c:v>43693.975694444445</c:v>
                </c:pt>
                <c:pt idx="1156">
                  <c:v>43693.979166666664</c:v>
                </c:pt>
                <c:pt idx="1157">
                  <c:v>43693.982638888891</c:v>
                </c:pt>
                <c:pt idx="1158">
                  <c:v>43693.986111111109</c:v>
                </c:pt>
                <c:pt idx="1159">
                  <c:v>43693.989583333336</c:v>
                </c:pt>
                <c:pt idx="1160">
                  <c:v>43693.993055555555</c:v>
                </c:pt>
                <c:pt idx="1161">
                  <c:v>43693.996527777781</c:v>
                </c:pt>
              </c:numCache>
            </c:numRef>
          </c:xVal>
          <c:yVal>
            <c:numRef>
              <c:f>'Base Graphs'!$C$2:$C$1163</c:f>
              <c:numCache>
                <c:formatCode>General</c:formatCode>
                <c:ptCount val="1162"/>
                <c:pt idx="0">
                  <c:v>7844.37158203125</c:v>
                </c:pt>
                <c:pt idx="1">
                  <c:v>7801.896484375</c:v>
                </c:pt>
                <c:pt idx="2">
                  <c:v>7711.625</c:v>
                </c:pt>
                <c:pt idx="3">
                  <c:v>7856.3227539062509</c:v>
                </c:pt>
                <c:pt idx="4">
                  <c:v>7969.75732421875</c:v>
                </c:pt>
                <c:pt idx="5">
                  <c:v>8135.689453125</c:v>
                </c:pt>
                <c:pt idx="6">
                  <c:v>8298.6826171875</c:v>
                </c:pt>
                <c:pt idx="7">
                  <c:v>8343.4306640625</c:v>
                </c:pt>
                <c:pt idx="8">
                  <c:v>8458.7119140625018</c:v>
                </c:pt>
                <c:pt idx="9">
                  <c:v>8519.5361328125</c:v>
                </c:pt>
                <c:pt idx="10">
                  <c:v>8433.208984375</c:v>
                </c:pt>
                <c:pt idx="11">
                  <c:v>8496.201171875</c:v>
                </c:pt>
                <c:pt idx="12">
                  <c:v>8556.4384765625</c:v>
                </c:pt>
                <c:pt idx="13">
                  <c:v>8534.1171875</c:v>
                </c:pt>
                <c:pt idx="14">
                  <c:v>8514.15234375</c:v>
                </c:pt>
                <c:pt idx="15">
                  <c:v>8707.1318359375018</c:v>
                </c:pt>
                <c:pt idx="16">
                  <c:v>8627.375</c:v>
                </c:pt>
                <c:pt idx="17">
                  <c:v>8644.6064453125</c:v>
                </c:pt>
                <c:pt idx="18">
                  <c:v>8773.6279296875</c:v>
                </c:pt>
                <c:pt idx="19">
                  <c:v>8793.0224609375</c:v>
                </c:pt>
                <c:pt idx="20">
                  <c:v>8967.8955078125</c:v>
                </c:pt>
                <c:pt idx="21">
                  <c:v>8980.560546875</c:v>
                </c:pt>
                <c:pt idx="22">
                  <c:v>9169.017578125</c:v>
                </c:pt>
                <c:pt idx="23">
                  <c:v>9078.626953125</c:v>
                </c:pt>
                <c:pt idx="24">
                  <c:v>9216.7578125</c:v>
                </c:pt>
                <c:pt idx="25">
                  <c:v>9238.451171875</c:v>
                </c:pt>
                <c:pt idx="26">
                  <c:v>9227.9521484375</c:v>
                </c:pt>
                <c:pt idx="27">
                  <c:v>8959.689453125</c:v>
                </c:pt>
                <c:pt idx="28">
                  <c:v>9091.2861328125</c:v>
                </c:pt>
                <c:pt idx="29">
                  <c:v>9098.330078125</c:v>
                </c:pt>
                <c:pt idx="30">
                  <c:v>9137.4169921875</c:v>
                </c:pt>
                <c:pt idx="31">
                  <c:v>9136.265625</c:v>
                </c:pt>
                <c:pt idx="32">
                  <c:v>9157.5068359375</c:v>
                </c:pt>
                <c:pt idx="33">
                  <c:v>9094.5361328125</c:v>
                </c:pt>
                <c:pt idx="34">
                  <c:v>9105.619140625</c:v>
                </c:pt>
                <c:pt idx="35">
                  <c:v>9080.6533203125</c:v>
                </c:pt>
                <c:pt idx="36">
                  <c:v>9100.6826171875</c:v>
                </c:pt>
                <c:pt idx="37">
                  <c:v>9295.1572265625</c:v>
                </c:pt>
                <c:pt idx="38">
                  <c:v>9314.890625</c:v>
                </c:pt>
                <c:pt idx="39">
                  <c:v>9258.177734375</c:v>
                </c:pt>
                <c:pt idx="40">
                  <c:v>9307.744140625</c:v>
                </c:pt>
                <c:pt idx="41">
                  <c:v>9237.08984375</c:v>
                </c:pt>
                <c:pt idx="42">
                  <c:v>9350.9921875</c:v>
                </c:pt>
                <c:pt idx="43">
                  <c:v>9235.1181640625</c:v>
                </c:pt>
                <c:pt idx="44">
                  <c:v>9233.853515625</c:v>
                </c:pt>
                <c:pt idx="45">
                  <c:v>9229.033203125</c:v>
                </c:pt>
                <c:pt idx="46">
                  <c:v>9144.673828125</c:v>
                </c:pt>
                <c:pt idx="47">
                  <c:v>9166.7470703125</c:v>
                </c:pt>
                <c:pt idx="48">
                  <c:v>9178.44921875</c:v>
                </c:pt>
                <c:pt idx="49">
                  <c:v>9084.03125</c:v>
                </c:pt>
                <c:pt idx="50">
                  <c:v>9112.5576171875018</c:v>
                </c:pt>
                <c:pt idx="51">
                  <c:v>8949.2802734375</c:v>
                </c:pt>
                <c:pt idx="52">
                  <c:v>8900.875</c:v>
                </c:pt>
                <c:pt idx="53">
                  <c:v>8797.41015625</c:v>
                </c:pt>
                <c:pt idx="54">
                  <c:v>8586.9248046875</c:v>
                </c:pt>
                <c:pt idx="55">
                  <c:v>8619.1669921875</c:v>
                </c:pt>
                <c:pt idx="56">
                  <c:v>8614.4443359375</c:v>
                </c:pt>
                <c:pt idx="57">
                  <c:v>8481.8984375</c:v>
                </c:pt>
                <c:pt idx="58">
                  <c:v>8530.9111328125</c:v>
                </c:pt>
                <c:pt idx="59">
                  <c:v>8597.0537109375</c:v>
                </c:pt>
                <c:pt idx="60">
                  <c:v>8963.947265625</c:v>
                </c:pt>
                <c:pt idx="61">
                  <c:v>8875.9560546875</c:v>
                </c:pt>
                <c:pt idx="62">
                  <c:v>8627.802734375</c:v>
                </c:pt>
                <c:pt idx="63">
                  <c:v>8464.6416015625</c:v>
                </c:pt>
                <c:pt idx="64">
                  <c:v>8397.6591796875</c:v>
                </c:pt>
                <c:pt idx="65">
                  <c:v>8243.3359375</c:v>
                </c:pt>
                <c:pt idx="66">
                  <c:v>8092.95556640625</c:v>
                </c:pt>
                <c:pt idx="67">
                  <c:v>7946.5322265625</c:v>
                </c:pt>
                <c:pt idx="68">
                  <c:v>7821.5278320312509</c:v>
                </c:pt>
                <c:pt idx="69">
                  <c:v>7810.05322265625</c:v>
                </c:pt>
                <c:pt idx="70">
                  <c:v>7739.0283203125</c:v>
                </c:pt>
                <c:pt idx="71">
                  <c:v>7552.64453125</c:v>
                </c:pt>
                <c:pt idx="72">
                  <c:v>7330.4609375</c:v>
                </c:pt>
                <c:pt idx="73">
                  <c:v>7176.7158203125</c:v>
                </c:pt>
                <c:pt idx="74">
                  <c:v>7012.3583984375</c:v>
                </c:pt>
                <c:pt idx="75">
                  <c:v>6875.091796875</c:v>
                </c:pt>
                <c:pt idx="76">
                  <c:v>6776.94580078125</c:v>
                </c:pt>
                <c:pt idx="77">
                  <c:v>6755.19873046875</c:v>
                </c:pt>
                <c:pt idx="78">
                  <c:v>6749.087890625</c:v>
                </c:pt>
                <c:pt idx="79">
                  <c:v>6701.64404296875</c:v>
                </c:pt>
                <c:pt idx="80">
                  <c:v>6646.65234375</c:v>
                </c:pt>
                <c:pt idx="81">
                  <c:v>6623.56494140625</c:v>
                </c:pt>
                <c:pt idx="82">
                  <c:v>6575.6181640625009</c:v>
                </c:pt>
                <c:pt idx="83">
                  <c:v>6573.90087890625</c:v>
                </c:pt>
                <c:pt idx="84">
                  <c:v>6697.25390625</c:v>
                </c:pt>
                <c:pt idx="85">
                  <c:v>6708.7890625</c:v>
                </c:pt>
                <c:pt idx="86">
                  <c:v>6580.2568359375</c:v>
                </c:pt>
                <c:pt idx="87">
                  <c:v>6517.9609375</c:v>
                </c:pt>
                <c:pt idx="88">
                  <c:v>6470.33349609375</c:v>
                </c:pt>
                <c:pt idx="89">
                  <c:v>6401.859375</c:v>
                </c:pt>
                <c:pt idx="90">
                  <c:v>6295.806640625</c:v>
                </c:pt>
                <c:pt idx="91">
                  <c:v>6150.7177734375</c:v>
                </c:pt>
                <c:pt idx="92">
                  <c:v>6176.3955078125</c:v>
                </c:pt>
                <c:pt idx="93">
                  <c:v>6068.498046875</c:v>
                </c:pt>
                <c:pt idx="94">
                  <c:v>5929.85986328125</c:v>
                </c:pt>
                <c:pt idx="95">
                  <c:v>5843.81640625</c:v>
                </c:pt>
                <c:pt idx="96">
                  <c:v>5866.201171875</c:v>
                </c:pt>
                <c:pt idx="97">
                  <c:v>5597.60986328125</c:v>
                </c:pt>
                <c:pt idx="98">
                  <c:v>5610.7392578125009</c:v>
                </c:pt>
                <c:pt idx="99">
                  <c:v>5675.0009765625</c:v>
                </c:pt>
                <c:pt idx="100">
                  <c:v>5696.1328125</c:v>
                </c:pt>
                <c:pt idx="101">
                  <c:v>5527.638671875</c:v>
                </c:pt>
                <c:pt idx="102">
                  <c:v>5530.01171875</c:v>
                </c:pt>
                <c:pt idx="103">
                  <c:v>5572.4541015625</c:v>
                </c:pt>
                <c:pt idx="104">
                  <c:v>5763.078125</c:v>
                </c:pt>
                <c:pt idx="105">
                  <c:v>5835.7363281250009</c:v>
                </c:pt>
                <c:pt idx="106">
                  <c:v>5941.412109375</c:v>
                </c:pt>
                <c:pt idx="107">
                  <c:v>6088.3349609375</c:v>
                </c:pt>
                <c:pt idx="108">
                  <c:v>6081.798828125</c:v>
                </c:pt>
                <c:pt idx="109">
                  <c:v>5919.88232421875</c:v>
                </c:pt>
                <c:pt idx="110">
                  <c:v>5731.4306640625</c:v>
                </c:pt>
                <c:pt idx="111">
                  <c:v>5763.93701171875</c:v>
                </c:pt>
                <c:pt idx="112">
                  <c:v>5640.21875</c:v>
                </c:pt>
                <c:pt idx="113">
                  <c:v>5472.5493164062509</c:v>
                </c:pt>
                <c:pt idx="114">
                  <c:v>5512.064453125</c:v>
                </c:pt>
                <c:pt idx="115">
                  <c:v>5510.330078125</c:v>
                </c:pt>
                <c:pt idx="116">
                  <c:v>5353.24755859375</c:v>
                </c:pt>
                <c:pt idx="117">
                  <c:v>5243.0390625</c:v>
                </c:pt>
                <c:pt idx="118">
                  <c:v>5173.15234375</c:v>
                </c:pt>
                <c:pt idx="119">
                  <c:v>5207.458984375</c:v>
                </c:pt>
                <c:pt idx="120">
                  <c:v>4995.529296875</c:v>
                </c:pt>
                <c:pt idx="121">
                  <c:v>4899.0283203125</c:v>
                </c:pt>
                <c:pt idx="122">
                  <c:v>4808.87548828125</c:v>
                </c:pt>
                <c:pt idx="123">
                  <c:v>4630.171875</c:v>
                </c:pt>
                <c:pt idx="124">
                  <c:v>4630.4951171875</c:v>
                </c:pt>
                <c:pt idx="125">
                  <c:v>4526.5849609375</c:v>
                </c:pt>
                <c:pt idx="126">
                  <c:v>4393.40625</c:v>
                </c:pt>
                <c:pt idx="127">
                  <c:v>4390.9863281250009</c:v>
                </c:pt>
                <c:pt idx="128">
                  <c:v>4407.5107421875</c:v>
                </c:pt>
                <c:pt idx="129">
                  <c:v>4328.4375</c:v>
                </c:pt>
                <c:pt idx="130">
                  <c:v>4411.8681640625</c:v>
                </c:pt>
                <c:pt idx="131">
                  <c:v>4330.40283203125</c:v>
                </c:pt>
                <c:pt idx="132">
                  <c:v>4392.70458984375</c:v>
                </c:pt>
                <c:pt idx="133">
                  <c:v>4567.181640625</c:v>
                </c:pt>
                <c:pt idx="134">
                  <c:v>4570.5322265625</c:v>
                </c:pt>
                <c:pt idx="135">
                  <c:v>4475.9052734375009</c:v>
                </c:pt>
                <c:pt idx="136">
                  <c:v>4428.177734375</c:v>
                </c:pt>
                <c:pt idx="137">
                  <c:v>4246.6455078125</c:v>
                </c:pt>
                <c:pt idx="138">
                  <c:v>4179.89306640625</c:v>
                </c:pt>
                <c:pt idx="139">
                  <c:v>4143.02783203125</c:v>
                </c:pt>
                <c:pt idx="140">
                  <c:v>4024.15478515625</c:v>
                </c:pt>
                <c:pt idx="141">
                  <c:v>4010.3623046875</c:v>
                </c:pt>
                <c:pt idx="142">
                  <c:v>4000.7331542968705</c:v>
                </c:pt>
                <c:pt idx="143">
                  <c:v>3974.62841796875</c:v>
                </c:pt>
                <c:pt idx="144">
                  <c:v>3873.53564453125</c:v>
                </c:pt>
                <c:pt idx="145">
                  <c:v>4083.8005371093805</c:v>
                </c:pt>
                <c:pt idx="146">
                  <c:v>4113.6904296875009</c:v>
                </c:pt>
                <c:pt idx="147">
                  <c:v>4042.0476074218705</c:v>
                </c:pt>
                <c:pt idx="148">
                  <c:v>4030.0771484375</c:v>
                </c:pt>
                <c:pt idx="149">
                  <c:v>4047.2016601562505</c:v>
                </c:pt>
                <c:pt idx="150">
                  <c:v>4040.1333007812505</c:v>
                </c:pt>
                <c:pt idx="151">
                  <c:v>3944.541015625</c:v>
                </c:pt>
                <c:pt idx="152">
                  <c:v>3817.349609375</c:v>
                </c:pt>
                <c:pt idx="153">
                  <c:v>3708.2663574218705</c:v>
                </c:pt>
                <c:pt idx="154">
                  <c:v>3588.7106933593705</c:v>
                </c:pt>
                <c:pt idx="155">
                  <c:v>3593.96142578125</c:v>
                </c:pt>
                <c:pt idx="156">
                  <c:v>3440.908203125</c:v>
                </c:pt>
                <c:pt idx="157">
                  <c:v>3415.0234375</c:v>
                </c:pt>
                <c:pt idx="158">
                  <c:v>3210.91040039063</c:v>
                </c:pt>
                <c:pt idx="159">
                  <c:v>3128.01196289063</c:v>
                </c:pt>
                <c:pt idx="160">
                  <c:v>3125.99853515625</c:v>
                </c:pt>
                <c:pt idx="161">
                  <c:v>3131.267578125</c:v>
                </c:pt>
                <c:pt idx="162">
                  <c:v>3118.61083984375</c:v>
                </c:pt>
                <c:pt idx="163">
                  <c:v>3018.8193359375</c:v>
                </c:pt>
                <c:pt idx="164">
                  <c:v>2894.21923828125</c:v>
                </c:pt>
                <c:pt idx="165">
                  <c:v>2758.35522460937</c:v>
                </c:pt>
                <c:pt idx="166">
                  <c:v>2745.7373046875</c:v>
                </c:pt>
                <c:pt idx="167">
                  <c:v>2844.44506835938</c:v>
                </c:pt>
                <c:pt idx="168">
                  <c:v>2715.23583984375</c:v>
                </c:pt>
                <c:pt idx="169">
                  <c:v>2901.9902343750005</c:v>
                </c:pt>
                <c:pt idx="170">
                  <c:v>2913.3544921875</c:v>
                </c:pt>
                <c:pt idx="171">
                  <c:v>2861.8935546875</c:v>
                </c:pt>
                <c:pt idx="172">
                  <c:v>2834.3603515625</c:v>
                </c:pt>
                <c:pt idx="173">
                  <c:v>2764.02685546875</c:v>
                </c:pt>
                <c:pt idx="174">
                  <c:v>2713.65771484375</c:v>
                </c:pt>
                <c:pt idx="175">
                  <c:v>2729.14428710938</c:v>
                </c:pt>
                <c:pt idx="176">
                  <c:v>2733.443359375</c:v>
                </c:pt>
                <c:pt idx="177">
                  <c:v>2588.79638671875</c:v>
                </c:pt>
                <c:pt idx="178">
                  <c:v>2590.802734375</c:v>
                </c:pt>
                <c:pt idx="179">
                  <c:v>2548.24047851563</c:v>
                </c:pt>
                <c:pt idx="180">
                  <c:v>2367.080078125</c:v>
                </c:pt>
                <c:pt idx="181">
                  <c:v>2312.01293945313</c:v>
                </c:pt>
                <c:pt idx="182">
                  <c:v>2278.2888183593805</c:v>
                </c:pt>
                <c:pt idx="183">
                  <c:v>2195.90869140625</c:v>
                </c:pt>
                <c:pt idx="184">
                  <c:v>2051.4365234375</c:v>
                </c:pt>
                <c:pt idx="185">
                  <c:v>2140.2041015625</c:v>
                </c:pt>
                <c:pt idx="186">
                  <c:v>2244.30224609375</c:v>
                </c:pt>
                <c:pt idx="187">
                  <c:v>2185.41943359375</c:v>
                </c:pt>
                <c:pt idx="188">
                  <c:v>2263.87451171875</c:v>
                </c:pt>
                <c:pt idx="189">
                  <c:v>2346.05712890625</c:v>
                </c:pt>
                <c:pt idx="190">
                  <c:v>2396.4262695312505</c:v>
                </c:pt>
                <c:pt idx="191">
                  <c:v>2517.40869140625</c:v>
                </c:pt>
                <c:pt idx="192">
                  <c:v>2510.501953125</c:v>
                </c:pt>
                <c:pt idx="193">
                  <c:v>2614.32421875</c:v>
                </c:pt>
                <c:pt idx="194">
                  <c:v>2625.7346191406205</c:v>
                </c:pt>
                <c:pt idx="195">
                  <c:v>2848.3178710937505</c:v>
                </c:pt>
                <c:pt idx="196">
                  <c:v>2834.962890625</c:v>
                </c:pt>
                <c:pt idx="197">
                  <c:v>2763.716796875</c:v>
                </c:pt>
                <c:pt idx="198">
                  <c:v>2732.32250976563</c:v>
                </c:pt>
                <c:pt idx="199">
                  <c:v>2681.31689453125</c:v>
                </c:pt>
                <c:pt idx="200">
                  <c:v>2718.87255859375</c:v>
                </c:pt>
                <c:pt idx="201">
                  <c:v>2628.4165039062505</c:v>
                </c:pt>
                <c:pt idx="202">
                  <c:v>2778.65795898438</c:v>
                </c:pt>
                <c:pt idx="203">
                  <c:v>2751.8037109375</c:v>
                </c:pt>
                <c:pt idx="204">
                  <c:v>2750.962890625</c:v>
                </c:pt>
                <c:pt idx="205">
                  <c:v>2845.3291015625</c:v>
                </c:pt>
                <c:pt idx="206">
                  <c:v>3093.35522460938</c:v>
                </c:pt>
                <c:pt idx="207">
                  <c:v>3147.2099609375005</c:v>
                </c:pt>
                <c:pt idx="208">
                  <c:v>3146.3774414062505</c:v>
                </c:pt>
                <c:pt idx="209">
                  <c:v>3318.87060546875</c:v>
                </c:pt>
                <c:pt idx="210">
                  <c:v>3262.76513671875</c:v>
                </c:pt>
                <c:pt idx="211">
                  <c:v>3274.4291992187505</c:v>
                </c:pt>
                <c:pt idx="212">
                  <c:v>3386.1435546875</c:v>
                </c:pt>
                <c:pt idx="213">
                  <c:v>3364.53588867188</c:v>
                </c:pt>
                <c:pt idx="214">
                  <c:v>3417.87329101562</c:v>
                </c:pt>
                <c:pt idx="215">
                  <c:v>3502.1440429687505</c:v>
                </c:pt>
                <c:pt idx="216">
                  <c:v>3590.8017578125</c:v>
                </c:pt>
                <c:pt idx="217">
                  <c:v>3516.28515625</c:v>
                </c:pt>
                <c:pt idx="218">
                  <c:v>3730.0751953125</c:v>
                </c:pt>
                <c:pt idx="219">
                  <c:v>3844.08447265625</c:v>
                </c:pt>
                <c:pt idx="220">
                  <c:v>3744.2705078125</c:v>
                </c:pt>
                <c:pt idx="221">
                  <c:v>3757.8061523437505</c:v>
                </c:pt>
                <c:pt idx="222">
                  <c:v>3741.12915039062</c:v>
                </c:pt>
                <c:pt idx="223">
                  <c:v>3901.8972167968705</c:v>
                </c:pt>
                <c:pt idx="224">
                  <c:v>3863.0505371093805</c:v>
                </c:pt>
                <c:pt idx="225">
                  <c:v>3929.13232421875</c:v>
                </c:pt>
                <c:pt idx="226">
                  <c:v>3930.49780273438</c:v>
                </c:pt>
                <c:pt idx="227">
                  <c:v>3764.849609375</c:v>
                </c:pt>
                <c:pt idx="228">
                  <c:v>3844.91552734375</c:v>
                </c:pt>
                <c:pt idx="229">
                  <c:v>3843.2758789062505</c:v>
                </c:pt>
                <c:pt idx="230">
                  <c:v>3710.7463378906305</c:v>
                </c:pt>
                <c:pt idx="231">
                  <c:v>3713.7504882812505</c:v>
                </c:pt>
                <c:pt idx="232">
                  <c:v>3744.19189453125</c:v>
                </c:pt>
                <c:pt idx="233">
                  <c:v>3698.4892578125</c:v>
                </c:pt>
                <c:pt idx="234">
                  <c:v>3748.9995117187505</c:v>
                </c:pt>
                <c:pt idx="235">
                  <c:v>3695.703125</c:v>
                </c:pt>
                <c:pt idx="236">
                  <c:v>3706.3520507812505</c:v>
                </c:pt>
                <c:pt idx="237">
                  <c:v>3709.6987304687505</c:v>
                </c:pt>
                <c:pt idx="238">
                  <c:v>3728.89624023437</c:v>
                </c:pt>
                <c:pt idx="239">
                  <c:v>3745.30297851563</c:v>
                </c:pt>
                <c:pt idx="240">
                  <c:v>3683.203125</c:v>
                </c:pt>
                <c:pt idx="241">
                  <c:v>3527.6528320312505</c:v>
                </c:pt>
                <c:pt idx="242">
                  <c:v>3271.89599609375</c:v>
                </c:pt>
                <c:pt idx="243">
                  <c:v>3228.47192382812</c:v>
                </c:pt>
                <c:pt idx="244">
                  <c:v>3194.89501953125</c:v>
                </c:pt>
                <c:pt idx="245">
                  <c:v>3270.80224609375</c:v>
                </c:pt>
                <c:pt idx="246">
                  <c:v>3197.33056640625</c:v>
                </c:pt>
                <c:pt idx="247">
                  <c:v>3169.03369140625</c:v>
                </c:pt>
                <c:pt idx="248">
                  <c:v>3040.1040039062505</c:v>
                </c:pt>
                <c:pt idx="249">
                  <c:v>3109.8056640625</c:v>
                </c:pt>
                <c:pt idx="250">
                  <c:v>3150.2551269531205</c:v>
                </c:pt>
                <c:pt idx="251">
                  <c:v>3183.7783203125</c:v>
                </c:pt>
                <c:pt idx="252">
                  <c:v>3353.1157226562505</c:v>
                </c:pt>
                <c:pt idx="253">
                  <c:v>3498.2416992187505</c:v>
                </c:pt>
                <c:pt idx="254">
                  <c:v>3538.7705078125</c:v>
                </c:pt>
                <c:pt idx="255">
                  <c:v>3598.73681640625</c:v>
                </c:pt>
                <c:pt idx="256">
                  <c:v>3648.34838867188</c:v>
                </c:pt>
                <c:pt idx="257">
                  <c:v>3723.71435546875</c:v>
                </c:pt>
                <c:pt idx="258">
                  <c:v>3691.4267578125</c:v>
                </c:pt>
                <c:pt idx="259">
                  <c:v>3710.130859375</c:v>
                </c:pt>
                <c:pt idx="260">
                  <c:v>3745.568359375</c:v>
                </c:pt>
                <c:pt idx="261">
                  <c:v>3820.251953125</c:v>
                </c:pt>
                <c:pt idx="262">
                  <c:v>3918.8522949218805</c:v>
                </c:pt>
                <c:pt idx="263">
                  <c:v>4031.126953125</c:v>
                </c:pt>
                <c:pt idx="264">
                  <c:v>4060.9289550781205</c:v>
                </c:pt>
                <c:pt idx="265">
                  <c:v>4236.62158203125</c:v>
                </c:pt>
                <c:pt idx="266">
                  <c:v>4315.6650390625</c:v>
                </c:pt>
                <c:pt idx="267">
                  <c:v>4437.06201171875</c:v>
                </c:pt>
                <c:pt idx="268">
                  <c:v>4576.7880859375</c:v>
                </c:pt>
                <c:pt idx="269">
                  <c:v>4509.7602539062509</c:v>
                </c:pt>
                <c:pt idx="270">
                  <c:v>4484.109375</c:v>
                </c:pt>
                <c:pt idx="271">
                  <c:v>4524.37109375</c:v>
                </c:pt>
                <c:pt idx="272">
                  <c:v>4561.78955078125</c:v>
                </c:pt>
                <c:pt idx="273">
                  <c:v>4700.5151367187509</c:v>
                </c:pt>
                <c:pt idx="274">
                  <c:v>4851.4716796875</c:v>
                </c:pt>
                <c:pt idx="275">
                  <c:v>4870.599609375</c:v>
                </c:pt>
                <c:pt idx="276">
                  <c:v>5059.6904296875009</c:v>
                </c:pt>
                <c:pt idx="277">
                  <c:v>5414.9067382812509</c:v>
                </c:pt>
                <c:pt idx="278">
                  <c:v>5477.35888671875</c:v>
                </c:pt>
                <c:pt idx="279">
                  <c:v>5380.8017578125</c:v>
                </c:pt>
                <c:pt idx="280">
                  <c:v>5459.6318359375</c:v>
                </c:pt>
                <c:pt idx="281">
                  <c:v>5448.109375</c:v>
                </c:pt>
                <c:pt idx="282">
                  <c:v>5465.6142578125</c:v>
                </c:pt>
                <c:pt idx="283">
                  <c:v>5704.32666015625</c:v>
                </c:pt>
                <c:pt idx="284">
                  <c:v>5728.5244140625</c:v>
                </c:pt>
                <c:pt idx="285">
                  <c:v>5742.84912109375</c:v>
                </c:pt>
                <c:pt idx="286">
                  <c:v>5844.64794921875</c:v>
                </c:pt>
                <c:pt idx="287">
                  <c:v>5789.8076171875</c:v>
                </c:pt>
                <c:pt idx="288">
                  <c:v>5937.0849609375</c:v>
                </c:pt>
                <c:pt idx="289">
                  <c:v>6000.0537109375</c:v>
                </c:pt>
                <c:pt idx="290">
                  <c:v>6096.32080078125</c:v>
                </c:pt>
                <c:pt idx="291">
                  <c:v>5911.6728515625</c:v>
                </c:pt>
                <c:pt idx="292">
                  <c:v>5824.0849609375</c:v>
                </c:pt>
                <c:pt idx="293">
                  <c:v>5903.12890625</c:v>
                </c:pt>
                <c:pt idx="294">
                  <c:v>5846.51171875</c:v>
                </c:pt>
                <c:pt idx="295">
                  <c:v>5765.73583984375</c:v>
                </c:pt>
                <c:pt idx="296">
                  <c:v>5909.6923828125009</c:v>
                </c:pt>
                <c:pt idx="297">
                  <c:v>6036.109375</c:v>
                </c:pt>
                <c:pt idx="298">
                  <c:v>6094.033203125</c:v>
                </c:pt>
                <c:pt idx="299">
                  <c:v>6135.97265625</c:v>
                </c:pt>
                <c:pt idx="300">
                  <c:v>6120.36669921875</c:v>
                </c:pt>
                <c:pt idx="301">
                  <c:v>6151.7392578125009</c:v>
                </c:pt>
                <c:pt idx="302">
                  <c:v>6171.03564453125</c:v>
                </c:pt>
                <c:pt idx="303">
                  <c:v>6232.0170898437509</c:v>
                </c:pt>
                <c:pt idx="304">
                  <c:v>6347.70703125</c:v>
                </c:pt>
                <c:pt idx="305">
                  <c:v>6349.31884765625</c:v>
                </c:pt>
                <c:pt idx="306">
                  <c:v>6379.4248046875</c:v>
                </c:pt>
                <c:pt idx="307">
                  <c:v>6376.642578125</c:v>
                </c:pt>
                <c:pt idx="308">
                  <c:v>6397.80078125</c:v>
                </c:pt>
                <c:pt idx="309">
                  <c:v>6486.4067382812509</c:v>
                </c:pt>
                <c:pt idx="310">
                  <c:v>6536.1352539062509</c:v>
                </c:pt>
                <c:pt idx="311">
                  <c:v>6654.4243164062509</c:v>
                </c:pt>
                <c:pt idx="312">
                  <c:v>6547.203125</c:v>
                </c:pt>
                <c:pt idx="313">
                  <c:v>6490.9711914062509</c:v>
                </c:pt>
                <c:pt idx="314">
                  <c:v>6423.267578125</c:v>
                </c:pt>
                <c:pt idx="315">
                  <c:v>6650.5268554687509</c:v>
                </c:pt>
                <c:pt idx="316">
                  <c:v>6732.7021484375</c:v>
                </c:pt>
                <c:pt idx="317">
                  <c:v>6741.466796875</c:v>
                </c:pt>
                <c:pt idx="318">
                  <c:v>6710.1953125</c:v>
                </c:pt>
                <c:pt idx="319">
                  <c:v>6690.9599609375</c:v>
                </c:pt>
                <c:pt idx="320">
                  <c:v>6700.4970703125</c:v>
                </c:pt>
                <c:pt idx="321">
                  <c:v>6728.7202148437509</c:v>
                </c:pt>
                <c:pt idx="322">
                  <c:v>6799.9189453125</c:v>
                </c:pt>
                <c:pt idx="323">
                  <c:v>6846.1162109375009</c:v>
                </c:pt>
                <c:pt idx="324">
                  <c:v>6963.22802734375</c:v>
                </c:pt>
                <c:pt idx="325">
                  <c:v>6999.59912109375</c:v>
                </c:pt>
                <c:pt idx="326">
                  <c:v>6993.77392578125</c:v>
                </c:pt>
                <c:pt idx="327">
                  <c:v>7002.6982421875009</c:v>
                </c:pt>
                <c:pt idx="328">
                  <c:v>7071.45849609375</c:v>
                </c:pt>
                <c:pt idx="329">
                  <c:v>7165.09912109375</c:v>
                </c:pt>
                <c:pt idx="330">
                  <c:v>7272.302734375</c:v>
                </c:pt>
                <c:pt idx="331">
                  <c:v>7331.46875</c:v>
                </c:pt>
                <c:pt idx="332">
                  <c:v>7347.2724609375</c:v>
                </c:pt>
                <c:pt idx="333">
                  <c:v>7345.18310546875</c:v>
                </c:pt>
                <c:pt idx="334">
                  <c:v>7147.09130859375</c:v>
                </c:pt>
                <c:pt idx="335">
                  <c:v>7077.759765625</c:v>
                </c:pt>
                <c:pt idx="336">
                  <c:v>7010.92578125</c:v>
                </c:pt>
                <c:pt idx="337">
                  <c:v>6954.42041015625</c:v>
                </c:pt>
                <c:pt idx="338">
                  <c:v>6941.91015625</c:v>
                </c:pt>
                <c:pt idx="339">
                  <c:v>6982.6577148437509</c:v>
                </c:pt>
                <c:pt idx="340">
                  <c:v>6991.66015625</c:v>
                </c:pt>
                <c:pt idx="341">
                  <c:v>6909.3002929687509</c:v>
                </c:pt>
                <c:pt idx="342">
                  <c:v>6985.0161132812509</c:v>
                </c:pt>
                <c:pt idx="343">
                  <c:v>7042.814453125</c:v>
                </c:pt>
                <c:pt idx="344">
                  <c:v>7071.1123046875009</c:v>
                </c:pt>
                <c:pt idx="345">
                  <c:v>7107.76953125</c:v>
                </c:pt>
                <c:pt idx="346">
                  <c:v>7171.96484375</c:v>
                </c:pt>
                <c:pt idx="347">
                  <c:v>7228.4033203125009</c:v>
                </c:pt>
                <c:pt idx="348">
                  <c:v>7221.25732421875</c:v>
                </c:pt>
                <c:pt idx="349">
                  <c:v>7179.8671875</c:v>
                </c:pt>
                <c:pt idx="350">
                  <c:v>7175.3798828125</c:v>
                </c:pt>
                <c:pt idx="351">
                  <c:v>7221.189453125</c:v>
                </c:pt>
                <c:pt idx="352">
                  <c:v>7213.1484375</c:v>
                </c:pt>
                <c:pt idx="353">
                  <c:v>7234.4580078125</c:v>
                </c:pt>
                <c:pt idx="354">
                  <c:v>7349.0908203125</c:v>
                </c:pt>
                <c:pt idx="355">
                  <c:v>7297.685546875</c:v>
                </c:pt>
                <c:pt idx="356">
                  <c:v>7264.26171875</c:v>
                </c:pt>
                <c:pt idx="357">
                  <c:v>7111.291015625</c:v>
                </c:pt>
                <c:pt idx="358">
                  <c:v>7060.39306640625</c:v>
                </c:pt>
                <c:pt idx="359">
                  <c:v>6973.58740234375</c:v>
                </c:pt>
                <c:pt idx="360">
                  <c:v>6931.6152343750009</c:v>
                </c:pt>
                <c:pt idx="361">
                  <c:v>6921.8920898437509</c:v>
                </c:pt>
                <c:pt idx="362">
                  <c:v>6656.681640625</c:v>
                </c:pt>
                <c:pt idx="363">
                  <c:v>6484.83837890625</c:v>
                </c:pt>
                <c:pt idx="364">
                  <c:v>6416.884765625</c:v>
                </c:pt>
                <c:pt idx="365">
                  <c:v>6451.6064453125</c:v>
                </c:pt>
                <c:pt idx="366">
                  <c:v>6519.3681640625009</c:v>
                </c:pt>
                <c:pt idx="367">
                  <c:v>6499.8051757812509</c:v>
                </c:pt>
                <c:pt idx="368">
                  <c:v>6486.8662109375009</c:v>
                </c:pt>
                <c:pt idx="369">
                  <c:v>6528.9526367187509</c:v>
                </c:pt>
                <c:pt idx="370">
                  <c:v>6704.3447265625</c:v>
                </c:pt>
                <c:pt idx="371">
                  <c:v>6703.2001953125</c:v>
                </c:pt>
                <c:pt idx="372">
                  <c:v>6583.31005859375</c:v>
                </c:pt>
                <c:pt idx="373">
                  <c:v>6521.1494140625</c:v>
                </c:pt>
                <c:pt idx="374">
                  <c:v>6459.728515625</c:v>
                </c:pt>
                <c:pt idx="375">
                  <c:v>6496.806640625</c:v>
                </c:pt>
                <c:pt idx="376">
                  <c:v>6556.576171875</c:v>
                </c:pt>
                <c:pt idx="377">
                  <c:v>6555.1293945312509</c:v>
                </c:pt>
                <c:pt idx="378">
                  <c:v>6494.162109375</c:v>
                </c:pt>
                <c:pt idx="379">
                  <c:v>6492.27294921875</c:v>
                </c:pt>
                <c:pt idx="380">
                  <c:v>6510.00927734375</c:v>
                </c:pt>
                <c:pt idx="381">
                  <c:v>6694.4052734375009</c:v>
                </c:pt>
                <c:pt idx="382">
                  <c:v>6727.25048828125</c:v>
                </c:pt>
                <c:pt idx="383">
                  <c:v>6640.521484375</c:v>
                </c:pt>
                <c:pt idx="384">
                  <c:v>6445.34375</c:v>
                </c:pt>
                <c:pt idx="385">
                  <c:v>6484.919921875</c:v>
                </c:pt>
                <c:pt idx="386">
                  <c:v>6453.48046875</c:v>
                </c:pt>
                <c:pt idx="387">
                  <c:v>6464.9482421875009</c:v>
                </c:pt>
                <c:pt idx="388">
                  <c:v>6435.84912109375</c:v>
                </c:pt>
                <c:pt idx="389">
                  <c:v>6281.6953125</c:v>
                </c:pt>
                <c:pt idx="390">
                  <c:v>6518.1796875</c:v>
                </c:pt>
                <c:pt idx="391">
                  <c:v>6656.23974609375</c:v>
                </c:pt>
                <c:pt idx="392">
                  <c:v>6566.2578125</c:v>
                </c:pt>
                <c:pt idx="393">
                  <c:v>6589.1357421875</c:v>
                </c:pt>
                <c:pt idx="394">
                  <c:v>6681.53662109375</c:v>
                </c:pt>
                <c:pt idx="395">
                  <c:v>6637.5234375</c:v>
                </c:pt>
                <c:pt idx="396">
                  <c:v>6887.50732421875</c:v>
                </c:pt>
                <c:pt idx="397">
                  <c:v>6762.5361328125</c:v>
                </c:pt>
                <c:pt idx="398">
                  <c:v>6556.763671875</c:v>
                </c:pt>
                <c:pt idx="399">
                  <c:v>6488.2719726562509</c:v>
                </c:pt>
                <c:pt idx="400">
                  <c:v>6453.796875</c:v>
                </c:pt>
                <c:pt idx="401">
                  <c:v>6310.8569335937509</c:v>
                </c:pt>
                <c:pt idx="402">
                  <c:v>6274.9130859375</c:v>
                </c:pt>
                <c:pt idx="403">
                  <c:v>6266.6640625</c:v>
                </c:pt>
                <c:pt idx="404">
                  <c:v>6293.28076171875</c:v>
                </c:pt>
                <c:pt idx="405">
                  <c:v>6342.7275390625</c:v>
                </c:pt>
                <c:pt idx="406">
                  <c:v>6270.80078125</c:v>
                </c:pt>
                <c:pt idx="407">
                  <c:v>6255.4365234375</c:v>
                </c:pt>
                <c:pt idx="408">
                  <c:v>6380.830078125</c:v>
                </c:pt>
                <c:pt idx="409">
                  <c:v>6175.4482421875009</c:v>
                </c:pt>
                <c:pt idx="410">
                  <c:v>5905.6103515625</c:v>
                </c:pt>
                <c:pt idx="411">
                  <c:v>5646.9296875</c:v>
                </c:pt>
                <c:pt idx="412">
                  <c:v>5527.58203125</c:v>
                </c:pt>
                <c:pt idx="413">
                  <c:v>5513.7158203125</c:v>
                </c:pt>
                <c:pt idx="414">
                  <c:v>5433.3818359375</c:v>
                </c:pt>
                <c:pt idx="415">
                  <c:v>5355.92578125</c:v>
                </c:pt>
                <c:pt idx="416">
                  <c:v>5130.041015625</c:v>
                </c:pt>
                <c:pt idx="417">
                  <c:v>5007.82470703125</c:v>
                </c:pt>
                <c:pt idx="418">
                  <c:v>4892.0751953125</c:v>
                </c:pt>
                <c:pt idx="419">
                  <c:v>4832.4580078125</c:v>
                </c:pt>
                <c:pt idx="420">
                  <c:v>4825.65576171875</c:v>
                </c:pt>
                <c:pt idx="421">
                  <c:v>4962.62255859375</c:v>
                </c:pt>
                <c:pt idx="422">
                  <c:v>5081.0146484375</c:v>
                </c:pt>
                <c:pt idx="423">
                  <c:v>5046.0732421875</c:v>
                </c:pt>
                <c:pt idx="424">
                  <c:v>4912.6801757812509</c:v>
                </c:pt>
                <c:pt idx="425">
                  <c:v>4788.15576171875</c:v>
                </c:pt>
                <c:pt idx="426">
                  <c:v>4720.9824218750009</c:v>
                </c:pt>
                <c:pt idx="427">
                  <c:v>4591.6484375</c:v>
                </c:pt>
                <c:pt idx="428">
                  <c:v>4572.8828125</c:v>
                </c:pt>
                <c:pt idx="429">
                  <c:v>4594.45849609375</c:v>
                </c:pt>
                <c:pt idx="430">
                  <c:v>4573.6943359375009</c:v>
                </c:pt>
                <c:pt idx="431">
                  <c:v>4556.708984375</c:v>
                </c:pt>
                <c:pt idx="432">
                  <c:v>4529.9423828125009</c:v>
                </c:pt>
                <c:pt idx="433">
                  <c:v>4397.5478515625</c:v>
                </c:pt>
                <c:pt idx="434">
                  <c:v>4578.4833984375009</c:v>
                </c:pt>
                <c:pt idx="435">
                  <c:v>4463.7578125</c:v>
                </c:pt>
                <c:pt idx="436">
                  <c:v>4446.4970703125</c:v>
                </c:pt>
                <c:pt idx="437">
                  <c:v>4385.04052734375</c:v>
                </c:pt>
                <c:pt idx="438">
                  <c:v>4518.6591796875009</c:v>
                </c:pt>
                <c:pt idx="439">
                  <c:v>4394.845703125</c:v>
                </c:pt>
                <c:pt idx="440">
                  <c:v>4409.4301757812509</c:v>
                </c:pt>
                <c:pt idx="441">
                  <c:v>4216.5810546875</c:v>
                </c:pt>
                <c:pt idx="442">
                  <c:v>4109.85205078125</c:v>
                </c:pt>
                <c:pt idx="443">
                  <c:v>4178.599609375</c:v>
                </c:pt>
                <c:pt idx="444">
                  <c:v>4215.21240234375</c:v>
                </c:pt>
                <c:pt idx="445">
                  <c:v>4108.0859375</c:v>
                </c:pt>
                <c:pt idx="446">
                  <c:v>3972.271484375</c:v>
                </c:pt>
                <c:pt idx="447">
                  <c:v>3822.30541992188</c:v>
                </c:pt>
                <c:pt idx="448">
                  <c:v>3780.962890625</c:v>
                </c:pt>
                <c:pt idx="449">
                  <c:v>3708.49829101562</c:v>
                </c:pt>
                <c:pt idx="450">
                  <c:v>3602.943359375</c:v>
                </c:pt>
                <c:pt idx="451">
                  <c:v>3606.9511718750005</c:v>
                </c:pt>
                <c:pt idx="452">
                  <c:v>3726.87109375</c:v>
                </c:pt>
                <c:pt idx="453">
                  <c:v>3823.7470703125005</c:v>
                </c:pt>
                <c:pt idx="454">
                  <c:v>3740.0712890625</c:v>
                </c:pt>
                <c:pt idx="455">
                  <c:v>3594.482421875</c:v>
                </c:pt>
                <c:pt idx="456">
                  <c:v>3510.134765625</c:v>
                </c:pt>
                <c:pt idx="457">
                  <c:v>3565.0283203125</c:v>
                </c:pt>
                <c:pt idx="458">
                  <c:v>3467.48046875</c:v>
                </c:pt>
                <c:pt idx="459">
                  <c:v>3455.7807617187505</c:v>
                </c:pt>
                <c:pt idx="460">
                  <c:v>3607.05810546875</c:v>
                </c:pt>
                <c:pt idx="461">
                  <c:v>3685.4689941406205</c:v>
                </c:pt>
                <c:pt idx="462">
                  <c:v>3664.49877929687</c:v>
                </c:pt>
                <c:pt idx="463">
                  <c:v>3655.099609375</c:v>
                </c:pt>
                <c:pt idx="464">
                  <c:v>3651.65600585938</c:v>
                </c:pt>
                <c:pt idx="465">
                  <c:v>3547.9921875</c:v>
                </c:pt>
                <c:pt idx="466">
                  <c:v>3564.04443359375</c:v>
                </c:pt>
                <c:pt idx="467">
                  <c:v>3501.01879882813</c:v>
                </c:pt>
                <c:pt idx="468">
                  <c:v>3455.60107421875</c:v>
                </c:pt>
                <c:pt idx="469">
                  <c:v>3397.14892578125</c:v>
                </c:pt>
                <c:pt idx="470">
                  <c:v>3438.7900390625</c:v>
                </c:pt>
                <c:pt idx="471">
                  <c:v>3425.134765625</c:v>
                </c:pt>
                <c:pt idx="472">
                  <c:v>3418.81396484375</c:v>
                </c:pt>
                <c:pt idx="473">
                  <c:v>3303.41235351562</c:v>
                </c:pt>
                <c:pt idx="474">
                  <c:v>3322.7216796875005</c:v>
                </c:pt>
                <c:pt idx="475">
                  <c:v>3277.2255859375005</c:v>
                </c:pt>
                <c:pt idx="476">
                  <c:v>3134.08374023438</c:v>
                </c:pt>
                <c:pt idx="477">
                  <c:v>3102.9138183593805</c:v>
                </c:pt>
                <c:pt idx="478">
                  <c:v>3115.61962890625</c:v>
                </c:pt>
                <c:pt idx="479">
                  <c:v>3106.26171875</c:v>
                </c:pt>
                <c:pt idx="480">
                  <c:v>3046.7060546875005</c:v>
                </c:pt>
                <c:pt idx="481">
                  <c:v>3019.341796875</c:v>
                </c:pt>
                <c:pt idx="482">
                  <c:v>3022.751953125</c:v>
                </c:pt>
                <c:pt idx="483">
                  <c:v>3069.9482421875</c:v>
                </c:pt>
                <c:pt idx="484">
                  <c:v>3043.3129882812505</c:v>
                </c:pt>
                <c:pt idx="485">
                  <c:v>3039.5539550781305</c:v>
                </c:pt>
                <c:pt idx="486">
                  <c:v>2992.82373046875</c:v>
                </c:pt>
                <c:pt idx="487">
                  <c:v>3035.7158203125</c:v>
                </c:pt>
                <c:pt idx="488">
                  <c:v>2960.25634765625</c:v>
                </c:pt>
                <c:pt idx="489">
                  <c:v>2965.86694335938</c:v>
                </c:pt>
                <c:pt idx="490">
                  <c:v>2935.64965820313</c:v>
                </c:pt>
                <c:pt idx="491">
                  <c:v>2909.10595703125</c:v>
                </c:pt>
                <c:pt idx="492">
                  <c:v>2859.15209960937</c:v>
                </c:pt>
                <c:pt idx="493">
                  <c:v>2869.966796875</c:v>
                </c:pt>
                <c:pt idx="494">
                  <c:v>2983.32885742188</c:v>
                </c:pt>
                <c:pt idx="495">
                  <c:v>2992.14331054688</c:v>
                </c:pt>
                <c:pt idx="496">
                  <c:v>2845.2263183593805</c:v>
                </c:pt>
                <c:pt idx="497">
                  <c:v>2798.8642578125</c:v>
                </c:pt>
                <c:pt idx="498">
                  <c:v>2794.64135742188</c:v>
                </c:pt>
                <c:pt idx="499">
                  <c:v>2773.5114746093705</c:v>
                </c:pt>
                <c:pt idx="500">
                  <c:v>2777.22509765625</c:v>
                </c:pt>
                <c:pt idx="501">
                  <c:v>2791.17700195313</c:v>
                </c:pt>
                <c:pt idx="502">
                  <c:v>2749.70947265625</c:v>
                </c:pt>
                <c:pt idx="503">
                  <c:v>2733.6166992187505</c:v>
                </c:pt>
                <c:pt idx="504">
                  <c:v>2737.1137695312505</c:v>
                </c:pt>
                <c:pt idx="505">
                  <c:v>2775.3032226562505</c:v>
                </c:pt>
                <c:pt idx="506">
                  <c:v>2846.17138671875</c:v>
                </c:pt>
                <c:pt idx="507">
                  <c:v>3014.3876953125</c:v>
                </c:pt>
                <c:pt idx="508">
                  <c:v>3137.4887695312505</c:v>
                </c:pt>
                <c:pt idx="509">
                  <c:v>3276.3154296875</c:v>
                </c:pt>
                <c:pt idx="510">
                  <c:v>3238.9873046875</c:v>
                </c:pt>
                <c:pt idx="511">
                  <c:v>3172.6020507812505</c:v>
                </c:pt>
                <c:pt idx="512">
                  <c:v>3163.76928710938</c:v>
                </c:pt>
                <c:pt idx="513">
                  <c:v>3244.4311523437505</c:v>
                </c:pt>
                <c:pt idx="514">
                  <c:v>3437.0202636718805</c:v>
                </c:pt>
                <c:pt idx="515">
                  <c:v>3484.921875</c:v>
                </c:pt>
                <c:pt idx="516">
                  <c:v>3546.2480468750005</c:v>
                </c:pt>
                <c:pt idx="517">
                  <c:v>3836.6708984375</c:v>
                </c:pt>
                <c:pt idx="518">
                  <c:v>4112.2333984375009</c:v>
                </c:pt>
                <c:pt idx="519">
                  <c:v>4025.8540039062505</c:v>
                </c:pt>
                <c:pt idx="520">
                  <c:v>3567.42724609375</c:v>
                </c:pt>
                <c:pt idx="521">
                  <c:v>3580.89697265625</c:v>
                </c:pt>
                <c:pt idx="522">
                  <c:v>3525.66357421875</c:v>
                </c:pt>
                <c:pt idx="523">
                  <c:v>3675.8315429687505</c:v>
                </c:pt>
                <c:pt idx="524">
                  <c:v>3720.56640625</c:v>
                </c:pt>
                <c:pt idx="525">
                  <c:v>3675.109375</c:v>
                </c:pt>
                <c:pt idx="526">
                  <c:v>3616.04736328125</c:v>
                </c:pt>
                <c:pt idx="527">
                  <c:v>3703.2124023437505</c:v>
                </c:pt>
                <c:pt idx="528">
                  <c:v>3675.8310546875</c:v>
                </c:pt>
                <c:pt idx="529">
                  <c:v>3623.55151367188</c:v>
                </c:pt>
                <c:pt idx="530">
                  <c:v>3607.8354492187505</c:v>
                </c:pt>
                <c:pt idx="531">
                  <c:v>3519.62939453125</c:v>
                </c:pt>
                <c:pt idx="532">
                  <c:v>3390.4916992187505</c:v>
                </c:pt>
                <c:pt idx="533">
                  <c:v>3499.25463867188</c:v>
                </c:pt>
                <c:pt idx="534">
                  <c:v>3532.9345703125005</c:v>
                </c:pt>
                <c:pt idx="535">
                  <c:v>3497.71484375</c:v>
                </c:pt>
                <c:pt idx="536">
                  <c:v>3299.9770507812505</c:v>
                </c:pt>
                <c:pt idx="537">
                  <c:v>3137.2080078125005</c:v>
                </c:pt>
                <c:pt idx="538">
                  <c:v>3210.2971191406205</c:v>
                </c:pt>
                <c:pt idx="539">
                  <c:v>3262.98681640625</c:v>
                </c:pt>
                <c:pt idx="540">
                  <c:v>3447.892578125</c:v>
                </c:pt>
                <c:pt idx="541">
                  <c:v>3505.1528320312505</c:v>
                </c:pt>
                <c:pt idx="542">
                  <c:v>3516.20483398438</c:v>
                </c:pt>
                <c:pt idx="543">
                  <c:v>3622.39282226562</c:v>
                </c:pt>
                <c:pt idx="544">
                  <c:v>3717.71484375</c:v>
                </c:pt>
                <c:pt idx="545">
                  <c:v>3766.3837890625</c:v>
                </c:pt>
                <c:pt idx="546">
                  <c:v>4066.2607421875</c:v>
                </c:pt>
                <c:pt idx="547">
                  <c:v>3922.19848632813</c:v>
                </c:pt>
                <c:pt idx="548">
                  <c:v>4004.66015625</c:v>
                </c:pt>
                <c:pt idx="549">
                  <c:v>3990.1796875</c:v>
                </c:pt>
                <c:pt idx="550">
                  <c:v>4045.51513671875</c:v>
                </c:pt>
                <c:pt idx="551">
                  <c:v>4128.56396484375</c:v>
                </c:pt>
                <c:pt idx="552">
                  <c:v>4209.259765625</c:v>
                </c:pt>
                <c:pt idx="553">
                  <c:v>4253.92626953125</c:v>
                </c:pt>
                <c:pt idx="554">
                  <c:v>4283.16259765625</c:v>
                </c:pt>
                <c:pt idx="555">
                  <c:v>4391.373046875</c:v>
                </c:pt>
                <c:pt idx="556">
                  <c:v>4433.779296875</c:v>
                </c:pt>
                <c:pt idx="557">
                  <c:v>4431.9072265625009</c:v>
                </c:pt>
                <c:pt idx="558">
                  <c:v>4562.3564453125</c:v>
                </c:pt>
                <c:pt idx="559">
                  <c:v>4564.19580078125</c:v>
                </c:pt>
                <c:pt idx="560">
                  <c:v>4584.0869140625</c:v>
                </c:pt>
                <c:pt idx="561">
                  <c:v>4694.46875</c:v>
                </c:pt>
                <c:pt idx="562">
                  <c:v>4911.68798828125</c:v>
                </c:pt>
                <c:pt idx="563">
                  <c:v>4992.03125</c:v>
                </c:pt>
                <c:pt idx="564">
                  <c:v>5225.77099609375</c:v>
                </c:pt>
                <c:pt idx="565">
                  <c:v>5297.3408203125</c:v>
                </c:pt>
                <c:pt idx="566">
                  <c:v>5299.3369140625</c:v>
                </c:pt>
                <c:pt idx="567">
                  <c:v>5376.712890625</c:v>
                </c:pt>
                <c:pt idx="568">
                  <c:v>5398.0458984375</c:v>
                </c:pt>
                <c:pt idx="569">
                  <c:v>5472.888671875</c:v>
                </c:pt>
                <c:pt idx="570">
                  <c:v>5569.7421875</c:v>
                </c:pt>
                <c:pt idx="571">
                  <c:v>5712.3779296875</c:v>
                </c:pt>
                <c:pt idx="572">
                  <c:v>5795.9443359375009</c:v>
                </c:pt>
                <c:pt idx="573">
                  <c:v>5757.2548828125</c:v>
                </c:pt>
                <c:pt idx="574">
                  <c:v>5984.5205078125</c:v>
                </c:pt>
                <c:pt idx="575">
                  <c:v>6060.216796875</c:v>
                </c:pt>
                <c:pt idx="576">
                  <c:v>6251.08203125</c:v>
                </c:pt>
                <c:pt idx="577">
                  <c:v>6379.4814453125009</c:v>
                </c:pt>
                <c:pt idx="578">
                  <c:v>6371.2705078125</c:v>
                </c:pt>
                <c:pt idx="579">
                  <c:v>6363.203125</c:v>
                </c:pt>
                <c:pt idx="580">
                  <c:v>6408.041015625</c:v>
                </c:pt>
                <c:pt idx="581">
                  <c:v>6281.2158203125</c:v>
                </c:pt>
                <c:pt idx="582">
                  <c:v>6256.2978515625</c:v>
                </c:pt>
                <c:pt idx="583">
                  <c:v>6207.4189453125</c:v>
                </c:pt>
                <c:pt idx="584">
                  <c:v>5930.48828125</c:v>
                </c:pt>
                <c:pt idx="585">
                  <c:v>6010.51171875</c:v>
                </c:pt>
                <c:pt idx="586">
                  <c:v>6002.7177734375</c:v>
                </c:pt>
                <c:pt idx="587">
                  <c:v>6082.86328125</c:v>
                </c:pt>
                <c:pt idx="588">
                  <c:v>6396.37060546875</c:v>
                </c:pt>
                <c:pt idx="589">
                  <c:v>6484.8759765625</c:v>
                </c:pt>
                <c:pt idx="590">
                  <c:v>6326.3564453125</c:v>
                </c:pt>
                <c:pt idx="591">
                  <c:v>6374.1728515625</c:v>
                </c:pt>
                <c:pt idx="592">
                  <c:v>6512.93408203125</c:v>
                </c:pt>
                <c:pt idx="593">
                  <c:v>6614.6933593750009</c:v>
                </c:pt>
                <c:pt idx="594">
                  <c:v>6662.2377929687509</c:v>
                </c:pt>
                <c:pt idx="595">
                  <c:v>6643.94970703125</c:v>
                </c:pt>
                <c:pt idx="596">
                  <c:v>6646.328125</c:v>
                </c:pt>
                <c:pt idx="597">
                  <c:v>6737.9833984375009</c:v>
                </c:pt>
                <c:pt idx="598">
                  <c:v>6731.86669921875</c:v>
                </c:pt>
                <c:pt idx="599">
                  <c:v>6781.8369140625</c:v>
                </c:pt>
                <c:pt idx="600">
                  <c:v>6766.88671875</c:v>
                </c:pt>
                <c:pt idx="601">
                  <c:v>6874.2626953125</c:v>
                </c:pt>
                <c:pt idx="602">
                  <c:v>6935.4775390625</c:v>
                </c:pt>
                <c:pt idx="603">
                  <c:v>6899.84765625</c:v>
                </c:pt>
                <c:pt idx="604">
                  <c:v>6954.66259765625</c:v>
                </c:pt>
                <c:pt idx="605">
                  <c:v>6977.4150390625</c:v>
                </c:pt>
                <c:pt idx="606">
                  <c:v>7001.08984375</c:v>
                </c:pt>
                <c:pt idx="607">
                  <c:v>7075.5068359375</c:v>
                </c:pt>
                <c:pt idx="608">
                  <c:v>7130.1420898437509</c:v>
                </c:pt>
                <c:pt idx="609">
                  <c:v>7172.80224609375</c:v>
                </c:pt>
                <c:pt idx="610">
                  <c:v>7187.4033203125009</c:v>
                </c:pt>
                <c:pt idx="611">
                  <c:v>7226.3676757812509</c:v>
                </c:pt>
                <c:pt idx="612">
                  <c:v>7360.435546875</c:v>
                </c:pt>
                <c:pt idx="613">
                  <c:v>7521.763671875</c:v>
                </c:pt>
                <c:pt idx="614">
                  <c:v>7556.77978515625</c:v>
                </c:pt>
                <c:pt idx="615">
                  <c:v>7577.78759765625</c:v>
                </c:pt>
                <c:pt idx="616">
                  <c:v>7509.58837890625</c:v>
                </c:pt>
                <c:pt idx="617">
                  <c:v>7547.759765625</c:v>
                </c:pt>
                <c:pt idx="618">
                  <c:v>7670.5205078125</c:v>
                </c:pt>
                <c:pt idx="619">
                  <c:v>7667.1171875</c:v>
                </c:pt>
                <c:pt idx="620">
                  <c:v>7583.0185546875</c:v>
                </c:pt>
                <c:pt idx="621">
                  <c:v>7633.8564453125</c:v>
                </c:pt>
                <c:pt idx="622">
                  <c:v>7615.4833984375009</c:v>
                </c:pt>
                <c:pt idx="623">
                  <c:v>7599.2275390625</c:v>
                </c:pt>
                <c:pt idx="624">
                  <c:v>7603.60498046875</c:v>
                </c:pt>
                <c:pt idx="625">
                  <c:v>7649.8110351562509</c:v>
                </c:pt>
                <c:pt idx="626">
                  <c:v>7644.97998046875</c:v>
                </c:pt>
                <c:pt idx="627">
                  <c:v>7536.9013671875009</c:v>
                </c:pt>
                <c:pt idx="628">
                  <c:v>7460.0029296875</c:v>
                </c:pt>
                <c:pt idx="629">
                  <c:v>7395.30859375</c:v>
                </c:pt>
                <c:pt idx="630">
                  <c:v>7324.40625</c:v>
                </c:pt>
                <c:pt idx="631">
                  <c:v>7300.4208984375</c:v>
                </c:pt>
                <c:pt idx="632">
                  <c:v>7188.5576171875</c:v>
                </c:pt>
                <c:pt idx="633">
                  <c:v>7155.5053710937509</c:v>
                </c:pt>
                <c:pt idx="634">
                  <c:v>7080.744140625</c:v>
                </c:pt>
                <c:pt idx="635">
                  <c:v>7047.740234375</c:v>
                </c:pt>
                <c:pt idx="636">
                  <c:v>6988.5278320312509</c:v>
                </c:pt>
                <c:pt idx="637">
                  <c:v>6915.77587890625</c:v>
                </c:pt>
                <c:pt idx="638">
                  <c:v>6849.92822265625</c:v>
                </c:pt>
                <c:pt idx="639">
                  <c:v>6828.50634765625</c:v>
                </c:pt>
                <c:pt idx="640">
                  <c:v>6720.7392578125009</c:v>
                </c:pt>
                <c:pt idx="641">
                  <c:v>6666.9638671875</c:v>
                </c:pt>
                <c:pt idx="642">
                  <c:v>6560.4140625</c:v>
                </c:pt>
                <c:pt idx="643">
                  <c:v>6620.470703125</c:v>
                </c:pt>
                <c:pt idx="644">
                  <c:v>6581.1503906250009</c:v>
                </c:pt>
                <c:pt idx="645">
                  <c:v>6512.68359375</c:v>
                </c:pt>
                <c:pt idx="646">
                  <c:v>6328.630859375</c:v>
                </c:pt>
                <c:pt idx="647">
                  <c:v>6315.44873046875</c:v>
                </c:pt>
                <c:pt idx="648">
                  <c:v>6312.310546875</c:v>
                </c:pt>
                <c:pt idx="649">
                  <c:v>6213.26953125</c:v>
                </c:pt>
                <c:pt idx="650">
                  <c:v>6144.6635742187509</c:v>
                </c:pt>
                <c:pt idx="651">
                  <c:v>6152.4072265625009</c:v>
                </c:pt>
                <c:pt idx="652">
                  <c:v>5990.8583984375</c:v>
                </c:pt>
                <c:pt idx="653">
                  <c:v>5929.2568359375</c:v>
                </c:pt>
                <c:pt idx="654">
                  <c:v>5932.3442382812509</c:v>
                </c:pt>
                <c:pt idx="655">
                  <c:v>5926.7890625</c:v>
                </c:pt>
                <c:pt idx="656">
                  <c:v>5823.9697265625</c:v>
                </c:pt>
                <c:pt idx="657">
                  <c:v>5726.90283203125</c:v>
                </c:pt>
                <c:pt idx="658">
                  <c:v>5711.8623046875</c:v>
                </c:pt>
                <c:pt idx="659">
                  <c:v>5707.1416015625</c:v>
                </c:pt>
                <c:pt idx="660">
                  <c:v>5769.720703125</c:v>
                </c:pt>
                <c:pt idx="661">
                  <c:v>5748.94921875</c:v>
                </c:pt>
                <c:pt idx="662">
                  <c:v>5785.08837890625</c:v>
                </c:pt>
                <c:pt idx="663">
                  <c:v>5710.27978515625</c:v>
                </c:pt>
                <c:pt idx="664">
                  <c:v>5511.0439453125</c:v>
                </c:pt>
                <c:pt idx="665">
                  <c:v>5613.2021484375</c:v>
                </c:pt>
                <c:pt idx="666">
                  <c:v>5660.64208984375</c:v>
                </c:pt>
                <c:pt idx="667">
                  <c:v>5613.412109375</c:v>
                </c:pt>
                <c:pt idx="668">
                  <c:v>5650.1943359375009</c:v>
                </c:pt>
                <c:pt idx="669">
                  <c:v>5642.52734375</c:v>
                </c:pt>
                <c:pt idx="670">
                  <c:v>5505.8681640625</c:v>
                </c:pt>
                <c:pt idx="671">
                  <c:v>5518.1611328125</c:v>
                </c:pt>
                <c:pt idx="672">
                  <c:v>5410.12451171875</c:v>
                </c:pt>
                <c:pt idx="673">
                  <c:v>5509.84814453125</c:v>
                </c:pt>
                <c:pt idx="674">
                  <c:v>5593.22802734375</c:v>
                </c:pt>
                <c:pt idx="675">
                  <c:v>5490.7719726562509</c:v>
                </c:pt>
                <c:pt idx="676">
                  <c:v>5575.23388671875</c:v>
                </c:pt>
                <c:pt idx="677">
                  <c:v>5506.09912109375</c:v>
                </c:pt>
                <c:pt idx="678">
                  <c:v>5520.4926757812509</c:v>
                </c:pt>
                <c:pt idx="679">
                  <c:v>5475.94384765625</c:v>
                </c:pt>
                <c:pt idx="680">
                  <c:v>5442.1591796875009</c:v>
                </c:pt>
                <c:pt idx="681">
                  <c:v>5458.36669921875</c:v>
                </c:pt>
                <c:pt idx="682">
                  <c:v>5588.0961914062509</c:v>
                </c:pt>
                <c:pt idx="683">
                  <c:v>5425.65625</c:v>
                </c:pt>
                <c:pt idx="684">
                  <c:v>5334.24755859375</c:v>
                </c:pt>
                <c:pt idx="685">
                  <c:v>5386.14892578125</c:v>
                </c:pt>
                <c:pt idx="686">
                  <c:v>5722.2260742187509</c:v>
                </c:pt>
                <c:pt idx="687">
                  <c:v>5562.6928710937509</c:v>
                </c:pt>
                <c:pt idx="688">
                  <c:v>5588.91748046875</c:v>
                </c:pt>
                <c:pt idx="689">
                  <c:v>5451.66259765625</c:v>
                </c:pt>
                <c:pt idx="690">
                  <c:v>5525.96826171875</c:v>
                </c:pt>
                <c:pt idx="691">
                  <c:v>5344.802734375</c:v>
                </c:pt>
                <c:pt idx="692">
                  <c:v>5335.4433593750009</c:v>
                </c:pt>
                <c:pt idx="693">
                  <c:v>5149.15625</c:v>
                </c:pt>
                <c:pt idx="694">
                  <c:v>5047.4052734375009</c:v>
                </c:pt>
                <c:pt idx="695">
                  <c:v>5030.08740234375</c:v>
                </c:pt>
                <c:pt idx="696">
                  <c:v>5006.8837890625</c:v>
                </c:pt>
                <c:pt idx="697">
                  <c:v>4911.8076171875</c:v>
                </c:pt>
                <c:pt idx="698">
                  <c:v>4917.1064453125</c:v>
                </c:pt>
                <c:pt idx="699">
                  <c:v>4723.2143554687509</c:v>
                </c:pt>
                <c:pt idx="700">
                  <c:v>4651.275390625</c:v>
                </c:pt>
                <c:pt idx="701">
                  <c:v>4656.095703125</c:v>
                </c:pt>
                <c:pt idx="702">
                  <c:v>4514.466796875</c:v>
                </c:pt>
                <c:pt idx="703">
                  <c:v>4624.1943359375009</c:v>
                </c:pt>
                <c:pt idx="704">
                  <c:v>4496.8017578125</c:v>
                </c:pt>
                <c:pt idx="705">
                  <c:v>4490.5283203125</c:v>
                </c:pt>
                <c:pt idx="706">
                  <c:v>4469.361328125</c:v>
                </c:pt>
                <c:pt idx="707">
                  <c:v>4472.1542968750009</c:v>
                </c:pt>
                <c:pt idx="708">
                  <c:v>4776.96484375</c:v>
                </c:pt>
                <c:pt idx="709">
                  <c:v>4773.05078125</c:v>
                </c:pt>
                <c:pt idx="710">
                  <c:v>4571.91748046875</c:v>
                </c:pt>
                <c:pt idx="711">
                  <c:v>4556.21044921875</c:v>
                </c:pt>
                <c:pt idx="712">
                  <c:v>4545.28076171875</c:v>
                </c:pt>
                <c:pt idx="713">
                  <c:v>4404.89453125</c:v>
                </c:pt>
                <c:pt idx="714">
                  <c:v>4308.4477539062509</c:v>
                </c:pt>
                <c:pt idx="715">
                  <c:v>4192.36669921875</c:v>
                </c:pt>
                <c:pt idx="716">
                  <c:v>4186.84619140625</c:v>
                </c:pt>
                <c:pt idx="717">
                  <c:v>4128.8359375</c:v>
                </c:pt>
                <c:pt idx="718">
                  <c:v>4106.18798828125</c:v>
                </c:pt>
                <c:pt idx="719">
                  <c:v>3934.638671875</c:v>
                </c:pt>
                <c:pt idx="720">
                  <c:v>3941.5217285156305</c:v>
                </c:pt>
                <c:pt idx="721">
                  <c:v>3898.9089355468705</c:v>
                </c:pt>
                <c:pt idx="722">
                  <c:v>3927.9150390625</c:v>
                </c:pt>
                <c:pt idx="723">
                  <c:v>4004.6665039062505</c:v>
                </c:pt>
                <c:pt idx="724">
                  <c:v>4323.72900390625</c:v>
                </c:pt>
                <c:pt idx="725">
                  <c:v>4340.4711914062509</c:v>
                </c:pt>
                <c:pt idx="726">
                  <c:v>4286.9692382812509</c:v>
                </c:pt>
                <c:pt idx="727">
                  <c:v>4037.087890625</c:v>
                </c:pt>
                <c:pt idx="728">
                  <c:v>3818.80517578125</c:v>
                </c:pt>
                <c:pt idx="729">
                  <c:v>3613.57080078125</c:v>
                </c:pt>
                <c:pt idx="730">
                  <c:v>3540.921875</c:v>
                </c:pt>
                <c:pt idx="731">
                  <c:v>3718.255859375</c:v>
                </c:pt>
                <c:pt idx="732">
                  <c:v>3635.0766601562505</c:v>
                </c:pt>
                <c:pt idx="733">
                  <c:v>3427.0080566406305</c:v>
                </c:pt>
                <c:pt idx="734">
                  <c:v>3378.2666015625</c:v>
                </c:pt>
                <c:pt idx="735">
                  <c:v>3461.271484375</c:v>
                </c:pt>
                <c:pt idx="736">
                  <c:v>3303.78198242188</c:v>
                </c:pt>
                <c:pt idx="737">
                  <c:v>3247.78369140625</c:v>
                </c:pt>
                <c:pt idx="738">
                  <c:v>3216.9296875</c:v>
                </c:pt>
                <c:pt idx="739">
                  <c:v>3050.3061523437505</c:v>
                </c:pt>
                <c:pt idx="740">
                  <c:v>2941.84887695313</c:v>
                </c:pt>
                <c:pt idx="741">
                  <c:v>2939.82446289063</c:v>
                </c:pt>
                <c:pt idx="742">
                  <c:v>2986.9765625</c:v>
                </c:pt>
                <c:pt idx="743">
                  <c:v>3045.41796875</c:v>
                </c:pt>
                <c:pt idx="744">
                  <c:v>2971.6630859375</c:v>
                </c:pt>
                <c:pt idx="745">
                  <c:v>2890.32470703125</c:v>
                </c:pt>
                <c:pt idx="746">
                  <c:v>2846.49536132812</c:v>
                </c:pt>
                <c:pt idx="747">
                  <c:v>2795.4326171875</c:v>
                </c:pt>
                <c:pt idx="748">
                  <c:v>2824.6943359375</c:v>
                </c:pt>
                <c:pt idx="749">
                  <c:v>2922.29638671875</c:v>
                </c:pt>
                <c:pt idx="750">
                  <c:v>2879.6096191406205</c:v>
                </c:pt>
                <c:pt idx="751">
                  <c:v>2849.8061523437505</c:v>
                </c:pt>
                <c:pt idx="752">
                  <c:v>2811.53271484375</c:v>
                </c:pt>
                <c:pt idx="753">
                  <c:v>2772.4174804687505</c:v>
                </c:pt>
                <c:pt idx="754">
                  <c:v>2763.05004882812</c:v>
                </c:pt>
                <c:pt idx="755">
                  <c:v>2757.736328125</c:v>
                </c:pt>
                <c:pt idx="756">
                  <c:v>2718.60571289062</c:v>
                </c:pt>
                <c:pt idx="757">
                  <c:v>2685.72412109375</c:v>
                </c:pt>
                <c:pt idx="758">
                  <c:v>2667.07568359375</c:v>
                </c:pt>
                <c:pt idx="759">
                  <c:v>2614.5986328125</c:v>
                </c:pt>
                <c:pt idx="760">
                  <c:v>2627.10546875</c:v>
                </c:pt>
                <c:pt idx="761">
                  <c:v>2459.01928710938</c:v>
                </c:pt>
                <c:pt idx="762">
                  <c:v>2258.6020507812505</c:v>
                </c:pt>
                <c:pt idx="763">
                  <c:v>2165.7016601562505</c:v>
                </c:pt>
                <c:pt idx="764">
                  <c:v>2165.33715820313</c:v>
                </c:pt>
                <c:pt idx="765">
                  <c:v>2187.3701171875</c:v>
                </c:pt>
                <c:pt idx="766">
                  <c:v>2168.36083984375</c:v>
                </c:pt>
                <c:pt idx="767">
                  <c:v>2169.0146484375</c:v>
                </c:pt>
                <c:pt idx="768">
                  <c:v>2264.0280761718705</c:v>
                </c:pt>
                <c:pt idx="769">
                  <c:v>2360.13256835937</c:v>
                </c:pt>
                <c:pt idx="770">
                  <c:v>2411.53662109375</c:v>
                </c:pt>
                <c:pt idx="771">
                  <c:v>2418.4536132812505</c:v>
                </c:pt>
                <c:pt idx="772">
                  <c:v>2432.55078125</c:v>
                </c:pt>
                <c:pt idx="773">
                  <c:v>2500.4775390625005</c:v>
                </c:pt>
                <c:pt idx="774">
                  <c:v>2476.466796875</c:v>
                </c:pt>
                <c:pt idx="775">
                  <c:v>2509.6064453125</c:v>
                </c:pt>
                <c:pt idx="776">
                  <c:v>2579.2207031250005</c:v>
                </c:pt>
                <c:pt idx="777">
                  <c:v>2534.4235839843805</c:v>
                </c:pt>
                <c:pt idx="778">
                  <c:v>2585.52734375</c:v>
                </c:pt>
                <c:pt idx="779">
                  <c:v>2601.1484375</c:v>
                </c:pt>
                <c:pt idx="780">
                  <c:v>2518.85327148437</c:v>
                </c:pt>
                <c:pt idx="781">
                  <c:v>2446.41943359375</c:v>
                </c:pt>
                <c:pt idx="782">
                  <c:v>2438.8032226562505</c:v>
                </c:pt>
                <c:pt idx="783">
                  <c:v>2510.9799804687505</c:v>
                </c:pt>
                <c:pt idx="784">
                  <c:v>2578.10375976563</c:v>
                </c:pt>
                <c:pt idx="785">
                  <c:v>2587.9943847656305</c:v>
                </c:pt>
                <c:pt idx="786">
                  <c:v>2653.6728515625</c:v>
                </c:pt>
                <c:pt idx="787">
                  <c:v>2827.31909179688</c:v>
                </c:pt>
                <c:pt idx="788">
                  <c:v>2827.64453125</c:v>
                </c:pt>
                <c:pt idx="789">
                  <c:v>2919.69409179687</c:v>
                </c:pt>
                <c:pt idx="790">
                  <c:v>2905.40795898438</c:v>
                </c:pt>
                <c:pt idx="791">
                  <c:v>2970.90502929688</c:v>
                </c:pt>
                <c:pt idx="792">
                  <c:v>2955.517578125</c:v>
                </c:pt>
                <c:pt idx="793">
                  <c:v>3061.7705078125</c:v>
                </c:pt>
                <c:pt idx="794">
                  <c:v>2981.1494140625</c:v>
                </c:pt>
                <c:pt idx="795">
                  <c:v>3164.52099609375</c:v>
                </c:pt>
                <c:pt idx="796">
                  <c:v>3235.8513183593805</c:v>
                </c:pt>
                <c:pt idx="797">
                  <c:v>3172.5588378906305</c:v>
                </c:pt>
                <c:pt idx="798">
                  <c:v>3114.44921875</c:v>
                </c:pt>
                <c:pt idx="799">
                  <c:v>3169.0053710937505</c:v>
                </c:pt>
                <c:pt idx="800">
                  <c:v>3457.4365234375005</c:v>
                </c:pt>
                <c:pt idx="801">
                  <c:v>3589.6572265625</c:v>
                </c:pt>
                <c:pt idx="802">
                  <c:v>3695.15966796875</c:v>
                </c:pt>
                <c:pt idx="803">
                  <c:v>3627.4052734375</c:v>
                </c:pt>
                <c:pt idx="804">
                  <c:v>3433.7939453125</c:v>
                </c:pt>
                <c:pt idx="805">
                  <c:v>3462.08447265625</c:v>
                </c:pt>
                <c:pt idx="806">
                  <c:v>3535.86328125</c:v>
                </c:pt>
                <c:pt idx="807">
                  <c:v>3548.89086914063</c:v>
                </c:pt>
                <c:pt idx="808">
                  <c:v>3565.2626953125</c:v>
                </c:pt>
                <c:pt idx="809">
                  <c:v>3590.6064453125</c:v>
                </c:pt>
                <c:pt idx="810">
                  <c:v>3632.751953125</c:v>
                </c:pt>
                <c:pt idx="811">
                  <c:v>3631.39331054687</c:v>
                </c:pt>
                <c:pt idx="812">
                  <c:v>3555.11694335937</c:v>
                </c:pt>
                <c:pt idx="813">
                  <c:v>3553.61694335937</c:v>
                </c:pt>
                <c:pt idx="814">
                  <c:v>3621.29638671875</c:v>
                </c:pt>
                <c:pt idx="815">
                  <c:v>3577.30859375</c:v>
                </c:pt>
                <c:pt idx="816">
                  <c:v>3668.296875</c:v>
                </c:pt>
                <c:pt idx="817">
                  <c:v>3783.13940429688</c:v>
                </c:pt>
                <c:pt idx="818">
                  <c:v>3740.66552734375</c:v>
                </c:pt>
                <c:pt idx="819">
                  <c:v>3697.634765625</c:v>
                </c:pt>
                <c:pt idx="820">
                  <c:v>3751.6552734375</c:v>
                </c:pt>
                <c:pt idx="821">
                  <c:v>3990.0708007812505</c:v>
                </c:pt>
                <c:pt idx="822">
                  <c:v>4004.6018066406205</c:v>
                </c:pt>
                <c:pt idx="823">
                  <c:v>3814.8549804687505</c:v>
                </c:pt>
                <c:pt idx="824">
                  <c:v>3834.2197265625</c:v>
                </c:pt>
                <c:pt idx="825">
                  <c:v>3878.6181640625</c:v>
                </c:pt>
                <c:pt idx="826">
                  <c:v>3776.3291015625</c:v>
                </c:pt>
                <c:pt idx="827">
                  <c:v>3656.85791015625</c:v>
                </c:pt>
                <c:pt idx="828">
                  <c:v>3625.8012695312505</c:v>
                </c:pt>
                <c:pt idx="829">
                  <c:v>3680.82202148438</c:v>
                </c:pt>
                <c:pt idx="830">
                  <c:v>3753.5556640625</c:v>
                </c:pt>
                <c:pt idx="831">
                  <c:v>3805.7326660156205</c:v>
                </c:pt>
                <c:pt idx="832">
                  <c:v>3847.6706542968705</c:v>
                </c:pt>
                <c:pt idx="833">
                  <c:v>3879.822265625</c:v>
                </c:pt>
                <c:pt idx="834">
                  <c:v>3900.4426269531305</c:v>
                </c:pt>
                <c:pt idx="835">
                  <c:v>3934.99291992187</c:v>
                </c:pt>
                <c:pt idx="836">
                  <c:v>4125.06982421875</c:v>
                </c:pt>
                <c:pt idx="837">
                  <c:v>4249.1064453125</c:v>
                </c:pt>
                <c:pt idx="838">
                  <c:v>4168.291015625</c:v>
                </c:pt>
                <c:pt idx="839">
                  <c:v>4218.5439453125</c:v>
                </c:pt>
                <c:pt idx="840">
                  <c:v>4211.6752929687509</c:v>
                </c:pt>
                <c:pt idx="841">
                  <c:v>4377.90380859375</c:v>
                </c:pt>
                <c:pt idx="842">
                  <c:v>4510.19140625</c:v>
                </c:pt>
                <c:pt idx="843">
                  <c:v>4472.203125</c:v>
                </c:pt>
                <c:pt idx="844">
                  <c:v>4597.58984375</c:v>
                </c:pt>
                <c:pt idx="845">
                  <c:v>4775.4775390625</c:v>
                </c:pt>
                <c:pt idx="846">
                  <c:v>5077.1591796875009</c:v>
                </c:pt>
                <c:pt idx="847">
                  <c:v>5200.6865234375</c:v>
                </c:pt>
                <c:pt idx="848">
                  <c:v>5464.0317382812509</c:v>
                </c:pt>
                <c:pt idx="849">
                  <c:v>5478.5625</c:v>
                </c:pt>
                <c:pt idx="850">
                  <c:v>5549.294921875</c:v>
                </c:pt>
                <c:pt idx="851">
                  <c:v>5645.59912109375</c:v>
                </c:pt>
                <c:pt idx="852">
                  <c:v>5723.73291015625</c:v>
                </c:pt>
                <c:pt idx="853">
                  <c:v>5879.9599609375</c:v>
                </c:pt>
                <c:pt idx="854">
                  <c:v>5830.87451171875</c:v>
                </c:pt>
                <c:pt idx="855">
                  <c:v>5834.71728515625</c:v>
                </c:pt>
                <c:pt idx="856">
                  <c:v>5876.71533203125</c:v>
                </c:pt>
                <c:pt idx="857">
                  <c:v>6084.775390625</c:v>
                </c:pt>
                <c:pt idx="858">
                  <c:v>6256.5673828125</c:v>
                </c:pt>
                <c:pt idx="859">
                  <c:v>6321.796875</c:v>
                </c:pt>
                <c:pt idx="860">
                  <c:v>6457.5166015625</c:v>
                </c:pt>
                <c:pt idx="861">
                  <c:v>6578.8349609375</c:v>
                </c:pt>
                <c:pt idx="862">
                  <c:v>6863.2485351562509</c:v>
                </c:pt>
                <c:pt idx="863">
                  <c:v>7011.69580078125</c:v>
                </c:pt>
                <c:pt idx="864">
                  <c:v>7284.9873046875009</c:v>
                </c:pt>
                <c:pt idx="865">
                  <c:v>7289.0903320312509</c:v>
                </c:pt>
                <c:pt idx="866">
                  <c:v>7155.8515625</c:v>
                </c:pt>
                <c:pt idx="867">
                  <c:v>7406.65625</c:v>
                </c:pt>
                <c:pt idx="868">
                  <c:v>7509.56005859375</c:v>
                </c:pt>
                <c:pt idx="869">
                  <c:v>7605.3603515625009</c:v>
                </c:pt>
                <c:pt idx="870">
                  <c:v>7648.4770507812509</c:v>
                </c:pt>
                <c:pt idx="871">
                  <c:v>7685.353515625</c:v>
                </c:pt>
                <c:pt idx="872">
                  <c:v>7866.3935546875</c:v>
                </c:pt>
                <c:pt idx="873">
                  <c:v>7975.6958008000001</c:v>
                </c:pt>
                <c:pt idx="874">
                  <c:v>8074.8793944999998</c:v>
                </c:pt>
                <c:pt idx="875">
                  <c:v>8100.0454102000003</c:v>
                </c:pt>
                <c:pt idx="876">
                  <c:v>8219.2763672000001</c:v>
                </c:pt>
                <c:pt idx="877">
                  <c:v>8472.1367188000004</c:v>
                </c:pt>
                <c:pt idx="878">
                  <c:v>8741.8730469000002</c:v>
                </c:pt>
                <c:pt idx="879">
                  <c:v>8869.5234375</c:v>
                </c:pt>
                <c:pt idx="880">
                  <c:v>9047.0117188000004</c:v>
                </c:pt>
                <c:pt idx="881">
                  <c:v>9218.6005858999997</c:v>
                </c:pt>
                <c:pt idx="882">
                  <c:v>9276.5976563000004</c:v>
                </c:pt>
                <c:pt idx="883">
                  <c:v>9495.5625</c:v>
                </c:pt>
                <c:pt idx="884">
                  <c:v>9779.9267577999999</c:v>
                </c:pt>
                <c:pt idx="885">
                  <c:v>9933.9853516000003</c:v>
                </c:pt>
                <c:pt idx="886">
                  <c:v>10095.705078000001</c:v>
                </c:pt>
                <c:pt idx="887">
                  <c:v>10182.519531</c:v>
                </c:pt>
                <c:pt idx="888">
                  <c:v>10313.908203000001</c:v>
                </c:pt>
                <c:pt idx="889">
                  <c:v>10416.307617</c:v>
                </c:pt>
                <c:pt idx="890">
                  <c:v>10576.126953000001</c:v>
                </c:pt>
                <c:pt idx="891">
                  <c:v>10483.930664</c:v>
                </c:pt>
                <c:pt idx="892">
                  <c:v>10459.372069999999</c:v>
                </c:pt>
                <c:pt idx="893">
                  <c:v>10552.466796999999</c:v>
                </c:pt>
                <c:pt idx="894">
                  <c:v>10603.528319999999</c:v>
                </c:pt>
                <c:pt idx="895">
                  <c:v>10616.990234000001</c:v>
                </c:pt>
                <c:pt idx="896">
                  <c:v>10549.551758</c:v>
                </c:pt>
                <c:pt idx="897">
                  <c:v>10566.325194999999</c:v>
                </c:pt>
                <c:pt idx="898">
                  <c:v>10646.978515999999</c:v>
                </c:pt>
                <c:pt idx="899">
                  <c:v>10583.844727</c:v>
                </c:pt>
                <c:pt idx="900">
                  <c:v>10655.278319999999</c:v>
                </c:pt>
                <c:pt idx="901">
                  <c:v>10646.534180000001</c:v>
                </c:pt>
                <c:pt idx="902">
                  <c:v>10711.890625</c:v>
                </c:pt>
                <c:pt idx="903">
                  <c:v>10699.181640999999</c:v>
                </c:pt>
                <c:pt idx="904">
                  <c:v>10780.84375</c:v>
                </c:pt>
                <c:pt idx="905">
                  <c:v>10861.802734000001</c:v>
                </c:pt>
                <c:pt idx="906">
                  <c:v>10862.805664</c:v>
                </c:pt>
                <c:pt idx="907">
                  <c:v>10816.987305000001</c:v>
                </c:pt>
                <c:pt idx="908">
                  <c:v>10910.195313</c:v>
                </c:pt>
                <c:pt idx="909">
                  <c:v>10940.167969</c:v>
                </c:pt>
                <c:pt idx="910">
                  <c:v>11013.690430000001</c:v>
                </c:pt>
                <c:pt idx="911">
                  <c:v>11040.977539</c:v>
                </c:pt>
                <c:pt idx="912">
                  <c:v>11047.122069999999</c:v>
                </c:pt>
                <c:pt idx="913">
                  <c:v>11059.118164</c:v>
                </c:pt>
                <c:pt idx="914">
                  <c:v>11003.642578000001</c:v>
                </c:pt>
                <c:pt idx="915">
                  <c:v>11029.107421999999</c:v>
                </c:pt>
                <c:pt idx="916">
                  <c:v>10994.489258</c:v>
                </c:pt>
                <c:pt idx="917">
                  <c:v>11014.542969</c:v>
                </c:pt>
                <c:pt idx="918">
                  <c:v>10993.880859000001</c:v>
                </c:pt>
                <c:pt idx="919">
                  <c:v>10966.205078000001</c:v>
                </c:pt>
                <c:pt idx="920">
                  <c:v>11004.965819999999</c:v>
                </c:pt>
                <c:pt idx="921">
                  <c:v>11052.424805000001</c:v>
                </c:pt>
                <c:pt idx="922">
                  <c:v>10985.487305000001</c:v>
                </c:pt>
                <c:pt idx="923">
                  <c:v>10980.863281</c:v>
                </c:pt>
                <c:pt idx="924">
                  <c:v>10928.981444999999</c:v>
                </c:pt>
                <c:pt idx="925">
                  <c:v>10933.362305000001</c:v>
                </c:pt>
                <c:pt idx="926">
                  <c:v>10871.123046999999</c:v>
                </c:pt>
                <c:pt idx="927">
                  <c:v>10796.041015999999</c:v>
                </c:pt>
                <c:pt idx="928">
                  <c:v>10830.074219</c:v>
                </c:pt>
                <c:pt idx="929">
                  <c:v>10799.440430000001</c:v>
                </c:pt>
                <c:pt idx="930">
                  <c:v>10738.409180000001</c:v>
                </c:pt>
                <c:pt idx="931">
                  <c:v>10846.489258</c:v>
                </c:pt>
                <c:pt idx="932">
                  <c:v>10882.810546999999</c:v>
                </c:pt>
                <c:pt idx="933">
                  <c:v>10901.376953000001</c:v>
                </c:pt>
                <c:pt idx="934">
                  <c:v>10791.882813</c:v>
                </c:pt>
                <c:pt idx="935">
                  <c:v>10514.804688</c:v>
                </c:pt>
                <c:pt idx="936">
                  <c:v>10648.159180000001</c:v>
                </c:pt>
                <c:pt idx="937">
                  <c:v>10604.267578000001</c:v>
                </c:pt>
                <c:pt idx="938">
                  <c:v>10591.408203000001</c:v>
                </c:pt>
                <c:pt idx="939">
                  <c:v>10525.575194999999</c:v>
                </c:pt>
                <c:pt idx="940">
                  <c:v>10523.314453000001</c:v>
                </c:pt>
                <c:pt idx="941">
                  <c:v>10274.895508</c:v>
                </c:pt>
                <c:pt idx="942">
                  <c:v>10104.845703000001</c:v>
                </c:pt>
                <c:pt idx="943">
                  <c:v>9959.0712891000003</c:v>
                </c:pt>
                <c:pt idx="944">
                  <c:v>9785.6181641000003</c:v>
                </c:pt>
                <c:pt idx="945">
                  <c:v>9593.1699219000002</c:v>
                </c:pt>
                <c:pt idx="946">
                  <c:v>9347.7949219000002</c:v>
                </c:pt>
                <c:pt idx="947">
                  <c:v>9454.4433594000002</c:v>
                </c:pt>
                <c:pt idx="948">
                  <c:v>9395.3378905999998</c:v>
                </c:pt>
                <c:pt idx="949">
                  <c:v>9193.6308594000002</c:v>
                </c:pt>
                <c:pt idx="950">
                  <c:v>9118.5771483999997</c:v>
                </c:pt>
                <c:pt idx="951">
                  <c:v>9098.5830077999999</c:v>
                </c:pt>
                <c:pt idx="952">
                  <c:v>9004.4472655999998</c:v>
                </c:pt>
                <c:pt idx="953">
                  <c:v>8910.4589844000002</c:v>
                </c:pt>
                <c:pt idx="954">
                  <c:v>8893.3564452999999</c:v>
                </c:pt>
                <c:pt idx="955">
                  <c:v>8808.6347655999998</c:v>
                </c:pt>
                <c:pt idx="956">
                  <c:v>8747.1162108999997</c:v>
                </c:pt>
                <c:pt idx="957">
                  <c:v>8483.9316405999998</c:v>
                </c:pt>
                <c:pt idx="958">
                  <c:v>8618.9111327999999</c:v>
                </c:pt>
                <c:pt idx="959">
                  <c:v>8575.8115233999997</c:v>
                </c:pt>
                <c:pt idx="960">
                  <c:v>8507.8632813000004</c:v>
                </c:pt>
                <c:pt idx="961">
                  <c:v>8464.9208983999997</c:v>
                </c:pt>
                <c:pt idx="962">
                  <c:v>8551.0644530999998</c:v>
                </c:pt>
                <c:pt idx="963">
                  <c:v>8554.9873047000001</c:v>
                </c:pt>
                <c:pt idx="964">
                  <c:v>8621.2255858999997</c:v>
                </c:pt>
                <c:pt idx="965">
                  <c:v>8587.3193358999997</c:v>
                </c:pt>
                <c:pt idx="966">
                  <c:v>8287.6142577999999</c:v>
                </c:pt>
                <c:pt idx="967">
                  <c:v>8265.7099608999997</c:v>
                </c:pt>
                <c:pt idx="968">
                  <c:v>8015.7456055000002</c:v>
                </c:pt>
                <c:pt idx="969">
                  <c:v>7937.6083983999997</c:v>
                </c:pt>
                <c:pt idx="970">
                  <c:v>7765.1679688000004</c:v>
                </c:pt>
                <c:pt idx="971">
                  <c:v>7603.2871094000002</c:v>
                </c:pt>
                <c:pt idx="972">
                  <c:v>7341.6137694999998</c:v>
                </c:pt>
                <c:pt idx="973">
                  <c:v>7167.7392577999999</c:v>
                </c:pt>
                <c:pt idx="974">
                  <c:v>7073.0620116999999</c:v>
                </c:pt>
                <c:pt idx="975">
                  <c:v>7012.0078125</c:v>
                </c:pt>
                <c:pt idx="976">
                  <c:v>6902.3676758000001</c:v>
                </c:pt>
                <c:pt idx="977">
                  <c:v>6771.4765625</c:v>
                </c:pt>
                <c:pt idx="978">
                  <c:v>6673.9282227000003</c:v>
                </c:pt>
                <c:pt idx="979">
                  <c:v>6641.3320313000004</c:v>
                </c:pt>
                <c:pt idx="980">
                  <c:v>6515.8701172000001</c:v>
                </c:pt>
                <c:pt idx="981">
                  <c:v>6353.671875</c:v>
                </c:pt>
                <c:pt idx="982">
                  <c:v>6271.6923827999999</c:v>
                </c:pt>
                <c:pt idx="983">
                  <c:v>6280.7734375</c:v>
                </c:pt>
                <c:pt idx="984">
                  <c:v>6139.6958008000001</c:v>
                </c:pt>
                <c:pt idx="985">
                  <c:v>6240.6962891000003</c:v>
                </c:pt>
                <c:pt idx="986">
                  <c:v>6384.046875</c:v>
                </c:pt>
                <c:pt idx="987">
                  <c:v>6222.1640625</c:v>
                </c:pt>
                <c:pt idx="988">
                  <c:v>6193.3896483999997</c:v>
                </c:pt>
                <c:pt idx="989">
                  <c:v>6134.6640625</c:v>
                </c:pt>
                <c:pt idx="990">
                  <c:v>6109.3779297000001</c:v>
                </c:pt>
                <c:pt idx="991">
                  <c:v>5987.1640625</c:v>
                </c:pt>
                <c:pt idx="992">
                  <c:v>5932.4765625</c:v>
                </c:pt>
                <c:pt idx="993">
                  <c:v>5987.8662108999997</c:v>
                </c:pt>
                <c:pt idx="994">
                  <c:v>6064.0068358999997</c:v>
                </c:pt>
                <c:pt idx="995">
                  <c:v>5866.1191405999998</c:v>
                </c:pt>
                <c:pt idx="996">
                  <c:v>5726.5317383000001</c:v>
                </c:pt>
                <c:pt idx="997">
                  <c:v>5490.9345702999999</c:v>
                </c:pt>
                <c:pt idx="998">
                  <c:v>5476.7465819999998</c:v>
                </c:pt>
                <c:pt idx="999">
                  <c:v>5245.1298827999999</c:v>
                </c:pt>
                <c:pt idx="1000">
                  <c:v>5141.9609375</c:v>
                </c:pt>
                <c:pt idx="1001">
                  <c:v>5004.6684569999998</c:v>
                </c:pt>
                <c:pt idx="1002">
                  <c:v>4926.3735352000003</c:v>
                </c:pt>
                <c:pt idx="1003">
                  <c:v>4914.8959961</c:v>
                </c:pt>
                <c:pt idx="1004">
                  <c:v>4904.4355469000002</c:v>
                </c:pt>
                <c:pt idx="1005">
                  <c:v>4956.1699219000002</c:v>
                </c:pt>
                <c:pt idx="1006">
                  <c:v>4955.7177733999997</c:v>
                </c:pt>
                <c:pt idx="1007">
                  <c:v>4815.9990233999997</c:v>
                </c:pt>
                <c:pt idx="1008">
                  <c:v>4723.0112305000002</c:v>
                </c:pt>
                <c:pt idx="1009">
                  <c:v>4962.8505858999997</c:v>
                </c:pt>
                <c:pt idx="1010">
                  <c:v>4903.4414063000004</c:v>
                </c:pt>
                <c:pt idx="1011">
                  <c:v>4897.9726563000004</c:v>
                </c:pt>
                <c:pt idx="1012">
                  <c:v>4744.8876952999999</c:v>
                </c:pt>
                <c:pt idx="1013">
                  <c:v>4680.9301758000001</c:v>
                </c:pt>
                <c:pt idx="1014">
                  <c:v>4634.4736327999999</c:v>
                </c:pt>
                <c:pt idx="1015">
                  <c:v>4541.7250977000003</c:v>
                </c:pt>
                <c:pt idx="1016">
                  <c:v>4492.1362305000002</c:v>
                </c:pt>
                <c:pt idx="1017">
                  <c:v>4366.6455077999999</c:v>
                </c:pt>
                <c:pt idx="1018">
                  <c:v>4501.9926758000001</c:v>
                </c:pt>
                <c:pt idx="1019">
                  <c:v>4371.0673827999999</c:v>
                </c:pt>
                <c:pt idx="1020">
                  <c:v>4224.9033202999999</c:v>
                </c:pt>
                <c:pt idx="1021">
                  <c:v>4137.4760741999999</c:v>
                </c:pt>
                <c:pt idx="1022">
                  <c:v>4260.7587891000003</c:v>
                </c:pt>
                <c:pt idx="1023">
                  <c:v>4332.7617188000004</c:v>
                </c:pt>
                <c:pt idx="1024">
                  <c:v>4178.0600586</c:v>
                </c:pt>
                <c:pt idx="1025">
                  <c:v>4009.3784179999998</c:v>
                </c:pt>
                <c:pt idx="1026">
                  <c:v>3916.5690918</c:v>
                </c:pt>
                <c:pt idx="1027">
                  <c:v>3938.0410155999998</c:v>
                </c:pt>
                <c:pt idx="1028">
                  <c:v>3809.6992187999999</c:v>
                </c:pt>
                <c:pt idx="1029">
                  <c:v>3723.9921875</c:v>
                </c:pt>
                <c:pt idx="1030">
                  <c:v>3669.4799804999998</c:v>
                </c:pt>
                <c:pt idx="1031">
                  <c:v>3515.8833008000001</c:v>
                </c:pt>
                <c:pt idx="1032">
                  <c:v>3520.4982909999999</c:v>
                </c:pt>
                <c:pt idx="1033">
                  <c:v>3410.2114258000001</c:v>
                </c:pt>
                <c:pt idx="1034">
                  <c:v>3375.3078612999998</c:v>
                </c:pt>
                <c:pt idx="1035">
                  <c:v>3423.3557129000001</c:v>
                </c:pt>
                <c:pt idx="1036">
                  <c:v>3305.5708008000001</c:v>
                </c:pt>
                <c:pt idx="1037">
                  <c:v>3252.4140625</c:v>
                </c:pt>
                <c:pt idx="1038">
                  <c:v>3157.5187987999998</c:v>
                </c:pt>
                <c:pt idx="1039">
                  <c:v>3252.4604491999999</c:v>
                </c:pt>
                <c:pt idx="1040">
                  <c:v>3181.7539062999999</c:v>
                </c:pt>
                <c:pt idx="1041">
                  <c:v>3086.2514648000001</c:v>
                </c:pt>
                <c:pt idx="1042">
                  <c:v>2910.59375</c:v>
                </c:pt>
                <c:pt idx="1043">
                  <c:v>2939.1284179999998</c:v>
                </c:pt>
                <c:pt idx="1044">
                  <c:v>2930.7973633000001</c:v>
                </c:pt>
                <c:pt idx="1045">
                  <c:v>2985.2324219000002</c:v>
                </c:pt>
                <c:pt idx="1046">
                  <c:v>2976.9338379000001</c:v>
                </c:pt>
                <c:pt idx="1047">
                  <c:v>3051.5048827999999</c:v>
                </c:pt>
                <c:pt idx="1048">
                  <c:v>3027.5859375</c:v>
                </c:pt>
                <c:pt idx="1049">
                  <c:v>3007.4750976999999</c:v>
                </c:pt>
                <c:pt idx="1050">
                  <c:v>2962.0852051000002</c:v>
                </c:pt>
                <c:pt idx="1051">
                  <c:v>2963.4047851999999</c:v>
                </c:pt>
                <c:pt idx="1052">
                  <c:v>2987.7695312999999</c:v>
                </c:pt>
                <c:pt idx="1053">
                  <c:v>3034.8359375</c:v>
                </c:pt>
                <c:pt idx="1054">
                  <c:v>3021.8923340000001</c:v>
                </c:pt>
                <c:pt idx="1055">
                  <c:v>2887.0588379000001</c:v>
                </c:pt>
                <c:pt idx="1056">
                  <c:v>2825.5878905999998</c:v>
                </c:pt>
                <c:pt idx="1057">
                  <c:v>2776.3239745999999</c:v>
                </c:pt>
                <c:pt idx="1058">
                  <c:v>2829.2778320000002</c:v>
                </c:pt>
                <c:pt idx="1059">
                  <c:v>2789.7744140999998</c:v>
                </c:pt>
                <c:pt idx="1060">
                  <c:v>2924.6755370999999</c:v>
                </c:pt>
                <c:pt idx="1061">
                  <c:v>2860.7954101999999</c:v>
                </c:pt>
                <c:pt idx="1062">
                  <c:v>2899.7270508000001</c:v>
                </c:pt>
                <c:pt idx="1063">
                  <c:v>2803.2416991999999</c:v>
                </c:pt>
                <c:pt idx="1064">
                  <c:v>2864.7773437999999</c:v>
                </c:pt>
                <c:pt idx="1065">
                  <c:v>2927.1596679999998</c:v>
                </c:pt>
                <c:pt idx="1066">
                  <c:v>3126.6147461</c:v>
                </c:pt>
                <c:pt idx="1067">
                  <c:v>3118.6926269999999</c:v>
                </c:pt>
                <c:pt idx="1068">
                  <c:v>3180.3623047000001</c:v>
                </c:pt>
                <c:pt idx="1069">
                  <c:v>3143.7788086</c:v>
                </c:pt>
                <c:pt idx="1070">
                  <c:v>3149.7583008000001</c:v>
                </c:pt>
                <c:pt idx="1071">
                  <c:v>3256.9714355000001</c:v>
                </c:pt>
                <c:pt idx="1072">
                  <c:v>3454.8447265999998</c:v>
                </c:pt>
                <c:pt idx="1073">
                  <c:v>3568.1557616999999</c:v>
                </c:pt>
                <c:pt idx="1074">
                  <c:v>3614.2041015999998</c:v>
                </c:pt>
                <c:pt idx="1075">
                  <c:v>3774.578125</c:v>
                </c:pt>
                <c:pt idx="1076">
                  <c:v>3848.2797851999999</c:v>
                </c:pt>
                <c:pt idx="1077">
                  <c:v>3671.4797362999998</c:v>
                </c:pt>
                <c:pt idx="1078">
                  <c:v>3685.8803711</c:v>
                </c:pt>
                <c:pt idx="1079">
                  <c:v>3649.7241211</c:v>
                </c:pt>
                <c:pt idx="1080">
                  <c:v>3817.2536620999999</c:v>
                </c:pt>
                <c:pt idx="1081">
                  <c:v>3869.3315429999998</c:v>
                </c:pt>
                <c:pt idx="1082">
                  <c:v>3827.6789551000002</c:v>
                </c:pt>
                <c:pt idx="1083">
                  <c:v>3789.4865722999998</c:v>
                </c:pt>
                <c:pt idx="1084">
                  <c:v>3814.1665039</c:v>
                </c:pt>
                <c:pt idx="1085">
                  <c:v>4031.1796875</c:v>
                </c:pt>
                <c:pt idx="1086">
                  <c:v>4022.8876952999999</c:v>
                </c:pt>
                <c:pt idx="1087">
                  <c:v>3997.2949219000002</c:v>
                </c:pt>
                <c:pt idx="1088">
                  <c:v>4088.9780273000001</c:v>
                </c:pt>
                <c:pt idx="1089">
                  <c:v>4043.2763672000001</c:v>
                </c:pt>
                <c:pt idx="1090">
                  <c:v>4233.3710938000004</c:v>
                </c:pt>
                <c:pt idx="1091">
                  <c:v>4393.8334961</c:v>
                </c:pt>
                <c:pt idx="1092">
                  <c:v>4427.5966797000001</c:v>
                </c:pt>
                <c:pt idx="1093">
                  <c:v>4363.7558594000002</c:v>
                </c:pt>
                <c:pt idx="1094">
                  <c:v>4396.1855469000002</c:v>
                </c:pt>
                <c:pt idx="1095">
                  <c:v>4371.3085938000004</c:v>
                </c:pt>
                <c:pt idx="1096">
                  <c:v>4420.4301758000001</c:v>
                </c:pt>
                <c:pt idx="1097">
                  <c:v>4575.7421875</c:v>
                </c:pt>
                <c:pt idx="1098">
                  <c:v>4614.390625</c:v>
                </c:pt>
                <c:pt idx="1099">
                  <c:v>4597.6992188000004</c:v>
                </c:pt>
                <c:pt idx="1100">
                  <c:v>4655.6269530999998</c:v>
                </c:pt>
                <c:pt idx="1101">
                  <c:v>4638.8476563000004</c:v>
                </c:pt>
                <c:pt idx="1102">
                  <c:v>4350.2026366999999</c:v>
                </c:pt>
                <c:pt idx="1103">
                  <c:v>4390.3530272999997</c:v>
                </c:pt>
                <c:pt idx="1104">
                  <c:v>4459.7124022999997</c:v>
                </c:pt>
                <c:pt idx="1105">
                  <c:v>4322.1362305000002</c:v>
                </c:pt>
                <c:pt idx="1106">
                  <c:v>4312.6259766000003</c:v>
                </c:pt>
                <c:pt idx="1107">
                  <c:v>4381.9130858999997</c:v>
                </c:pt>
                <c:pt idx="1108">
                  <c:v>4532.171875</c:v>
                </c:pt>
                <c:pt idx="1109">
                  <c:v>4407.9189452999999</c:v>
                </c:pt>
                <c:pt idx="1110">
                  <c:v>4510.5039063000004</c:v>
                </c:pt>
                <c:pt idx="1111">
                  <c:v>4636.2348633000001</c:v>
                </c:pt>
                <c:pt idx="1112">
                  <c:v>4686.1425780999998</c:v>
                </c:pt>
                <c:pt idx="1113">
                  <c:v>4763.6777344000002</c:v>
                </c:pt>
                <c:pt idx="1114">
                  <c:v>4666.5751952999999</c:v>
                </c:pt>
                <c:pt idx="1115">
                  <c:v>4634.9208983999997</c:v>
                </c:pt>
                <c:pt idx="1116">
                  <c:v>4602.4970702999999</c:v>
                </c:pt>
                <c:pt idx="1117">
                  <c:v>4476.6767577999999</c:v>
                </c:pt>
                <c:pt idx="1118">
                  <c:v>4405.4995116999999</c:v>
                </c:pt>
                <c:pt idx="1119">
                  <c:v>4473.7221680000002</c:v>
                </c:pt>
                <c:pt idx="1120">
                  <c:v>4554.7167969000002</c:v>
                </c:pt>
                <c:pt idx="1121">
                  <c:v>4498.3793944999998</c:v>
                </c:pt>
                <c:pt idx="1122">
                  <c:v>4625.3940430000002</c:v>
                </c:pt>
                <c:pt idx="1123">
                  <c:v>4691.5751952999999</c:v>
                </c:pt>
                <c:pt idx="1124">
                  <c:v>4963.4497069999998</c:v>
                </c:pt>
                <c:pt idx="1125">
                  <c:v>5049.1826172000001</c:v>
                </c:pt>
                <c:pt idx="1126">
                  <c:v>5022.7143555000002</c:v>
                </c:pt>
                <c:pt idx="1127">
                  <c:v>4897.4033202999999</c:v>
                </c:pt>
                <c:pt idx="1128">
                  <c:v>4911.0400391000003</c:v>
                </c:pt>
                <c:pt idx="1129">
                  <c:v>4839.6689452999999</c:v>
                </c:pt>
                <c:pt idx="1130">
                  <c:v>4672.6835938000004</c:v>
                </c:pt>
                <c:pt idx="1131">
                  <c:v>4755.2314452999999</c:v>
                </c:pt>
                <c:pt idx="1132">
                  <c:v>5081.7143555000002</c:v>
                </c:pt>
                <c:pt idx="1133">
                  <c:v>5387.7719727000003</c:v>
                </c:pt>
                <c:pt idx="1134">
                  <c:v>5560.9609375</c:v>
                </c:pt>
                <c:pt idx="1135">
                  <c:v>5689.3525391000003</c:v>
                </c:pt>
                <c:pt idx="1136">
                  <c:v>5847.4472655999998</c:v>
                </c:pt>
                <c:pt idx="1137">
                  <c:v>6017.4775391000003</c:v>
                </c:pt>
                <c:pt idx="1138">
                  <c:v>6107.1977539</c:v>
                </c:pt>
                <c:pt idx="1139">
                  <c:v>6326.0263672000001</c:v>
                </c:pt>
                <c:pt idx="1140">
                  <c:v>6151.4873047000001</c:v>
                </c:pt>
                <c:pt idx="1141">
                  <c:v>6218.7392577999999</c:v>
                </c:pt>
                <c:pt idx="1142">
                  <c:v>6120.2890625</c:v>
                </c:pt>
                <c:pt idx="1143">
                  <c:v>6162.9667969000002</c:v>
                </c:pt>
                <c:pt idx="1144">
                  <c:v>6136.7910155999998</c:v>
                </c:pt>
                <c:pt idx="1145">
                  <c:v>6064.328125</c:v>
                </c:pt>
                <c:pt idx="1146">
                  <c:v>6238.2412108999997</c:v>
                </c:pt>
                <c:pt idx="1147">
                  <c:v>6457.4790039</c:v>
                </c:pt>
                <c:pt idx="1148">
                  <c:v>6437.1474608999997</c:v>
                </c:pt>
                <c:pt idx="1149">
                  <c:v>6516.9213866999999</c:v>
                </c:pt>
                <c:pt idx="1150">
                  <c:v>6670.5883789</c:v>
                </c:pt>
                <c:pt idx="1151">
                  <c:v>6630.7407227000003</c:v>
                </c:pt>
                <c:pt idx="1152">
                  <c:v>6508.0751952999999</c:v>
                </c:pt>
                <c:pt idx="1153">
                  <c:v>6387.4892577999999</c:v>
                </c:pt>
                <c:pt idx="1154">
                  <c:v>6310.9731444999998</c:v>
                </c:pt>
                <c:pt idx="1155">
                  <c:v>6367.8041991999999</c:v>
                </c:pt>
                <c:pt idx="1156">
                  <c:v>6573.1860352000003</c:v>
                </c:pt>
                <c:pt idx="1157">
                  <c:v>6481.2070313000004</c:v>
                </c:pt>
                <c:pt idx="1158">
                  <c:v>6500.2270508000001</c:v>
                </c:pt>
                <c:pt idx="1159">
                  <c:v>6585.2700194999998</c:v>
                </c:pt>
                <c:pt idx="1160">
                  <c:v>6652.8066405999998</c:v>
                </c:pt>
                <c:pt idx="1161">
                  <c:v>6595.8427733999997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'Base Graphs'!$D$1</c:f>
              <c:strCache>
                <c:ptCount val="1"/>
                <c:pt idx="0">
                  <c:v>RTOLCAP</c:v>
                </c:pt>
              </c:strCache>
            </c:strRef>
          </c:tx>
          <c:spPr>
            <a:ln w="127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Graphs'!$A$2:$A$1163</c:f>
              <c:numCache>
                <c:formatCode>m/d/yyyy\ h:mm</c:formatCode>
                <c:ptCount val="1162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  <c:pt idx="873">
                  <c:v>43693</c:v>
                </c:pt>
                <c:pt idx="874">
                  <c:v>43693.003472222219</c:v>
                </c:pt>
                <c:pt idx="875">
                  <c:v>43693.006944444445</c:v>
                </c:pt>
                <c:pt idx="876">
                  <c:v>43693.010416666664</c:v>
                </c:pt>
                <c:pt idx="877">
                  <c:v>43693.013888888891</c:v>
                </c:pt>
                <c:pt idx="878">
                  <c:v>43693.017361111109</c:v>
                </c:pt>
                <c:pt idx="879">
                  <c:v>43693.020833333336</c:v>
                </c:pt>
                <c:pt idx="880">
                  <c:v>43693.024305555555</c:v>
                </c:pt>
                <c:pt idx="881">
                  <c:v>43693.027777777781</c:v>
                </c:pt>
                <c:pt idx="882">
                  <c:v>43693.03125</c:v>
                </c:pt>
                <c:pt idx="883">
                  <c:v>43693.034722222219</c:v>
                </c:pt>
                <c:pt idx="884">
                  <c:v>43693.038194444445</c:v>
                </c:pt>
                <c:pt idx="885">
                  <c:v>43693.041666666664</c:v>
                </c:pt>
                <c:pt idx="886">
                  <c:v>43693.045138888891</c:v>
                </c:pt>
                <c:pt idx="887">
                  <c:v>43693.048611111109</c:v>
                </c:pt>
                <c:pt idx="888">
                  <c:v>43693.052083333336</c:v>
                </c:pt>
                <c:pt idx="889">
                  <c:v>43693.055555555555</c:v>
                </c:pt>
                <c:pt idx="890">
                  <c:v>43693.059027777781</c:v>
                </c:pt>
                <c:pt idx="891">
                  <c:v>43693.0625</c:v>
                </c:pt>
                <c:pt idx="892">
                  <c:v>43693.065972222219</c:v>
                </c:pt>
                <c:pt idx="893">
                  <c:v>43693.069444444445</c:v>
                </c:pt>
                <c:pt idx="894">
                  <c:v>43693.072916666664</c:v>
                </c:pt>
                <c:pt idx="895">
                  <c:v>43693.076388888891</c:v>
                </c:pt>
                <c:pt idx="896">
                  <c:v>43693.079861111109</c:v>
                </c:pt>
                <c:pt idx="897">
                  <c:v>43693.083333333336</c:v>
                </c:pt>
                <c:pt idx="898">
                  <c:v>43693.086805555555</c:v>
                </c:pt>
                <c:pt idx="899">
                  <c:v>43693.090277777781</c:v>
                </c:pt>
                <c:pt idx="900">
                  <c:v>43693.09375</c:v>
                </c:pt>
                <c:pt idx="901">
                  <c:v>43693.097222222219</c:v>
                </c:pt>
                <c:pt idx="902">
                  <c:v>43693.100694444445</c:v>
                </c:pt>
                <c:pt idx="903">
                  <c:v>43693.104166666664</c:v>
                </c:pt>
                <c:pt idx="904">
                  <c:v>43693.107638888891</c:v>
                </c:pt>
                <c:pt idx="905">
                  <c:v>43693.111111111109</c:v>
                </c:pt>
                <c:pt idx="906">
                  <c:v>43693.114583333336</c:v>
                </c:pt>
                <c:pt idx="907">
                  <c:v>43693.118055555555</c:v>
                </c:pt>
                <c:pt idx="908">
                  <c:v>43693.121527777781</c:v>
                </c:pt>
                <c:pt idx="909">
                  <c:v>43693.125</c:v>
                </c:pt>
                <c:pt idx="910">
                  <c:v>43693.128472222219</c:v>
                </c:pt>
                <c:pt idx="911">
                  <c:v>43693.131944444445</c:v>
                </c:pt>
                <c:pt idx="912">
                  <c:v>43693.135416666664</c:v>
                </c:pt>
                <c:pt idx="913">
                  <c:v>43693.138888888891</c:v>
                </c:pt>
                <c:pt idx="914">
                  <c:v>43693.142361111109</c:v>
                </c:pt>
                <c:pt idx="915">
                  <c:v>43693.145833333336</c:v>
                </c:pt>
                <c:pt idx="916">
                  <c:v>43693.149305555555</c:v>
                </c:pt>
                <c:pt idx="917">
                  <c:v>43693.152777777781</c:v>
                </c:pt>
                <c:pt idx="918">
                  <c:v>43693.15625</c:v>
                </c:pt>
                <c:pt idx="919">
                  <c:v>43693.159722222219</c:v>
                </c:pt>
                <c:pt idx="920">
                  <c:v>43693.163194444445</c:v>
                </c:pt>
                <c:pt idx="921">
                  <c:v>43693.166666666664</c:v>
                </c:pt>
                <c:pt idx="922">
                  <c:v>43693.170138888891</c:v>
                </c:pt>
                <c:pt idx="923">
                  <c:v>43693.173611111109</c:v>
                </c:pt>
                <c:pt idx="924">
                  <c:v>43693.177083333336</c:v>
                </c:pt>
                <c:pt idx="925">
                  <c:v>43693.180555555555</c:v>
                </c:pt>
                <c:pt idx="926">
                  <c:v>43693.184027777781</c:v>
                </c:pt>
                <c:pt idx="927">
                  <c:v>43693.1875</c:v>
                </c:pt>
                <c:pt idx="928">
                  <c:v>43693.190972222219</c:v>
                </c:pt>
                <c:pt idx="929">
                  <c:v>43693.194444444445</c:v>
                </c:pt>
                <c:pt idx="930">
                  <c:v>43693.197916666664</c:v>
                </c:pt>
                <c:pt idx="931">
                  <c:v>43693.201388888891</c:v>
                </c:pt>
                <c:pt idx="932">
                  <c:v>43693.204861111109</c:v>
                </c:pt>
                <c:pt idx="933">
                  <c:v>43693.208333333336</c:v>
                </c:pt>
                <c:pt idx="934">
                  <c:v>43693.211805555555</c:v>
                </c:pt>
                <c:pt idx="935">
                  <c:v>43693.215277777781</c:v>
                </c:pt>
                <c:pt idx="936">
                  <c:v>43693.21875</c:v>
                </c:pt>
                <c:pt idx="937">
                  <c:v>43693.222222222219</c:v>
                </c:pt>
                <c:pt idx="938">
                  <c:v>43693.225694444445</c:v>
                </c:pt>
                <c:pt idx="939">
                  <c:v>43693.229166666664</c:v>
                </c:pt>
                <c:pt idx="940">
                  <c:v>43693.232638888891</c:v>
                </c:pt>
                <c:pt idx="941">
                  <c:v>43693.236111111109</c:v>
                </c:pt>
                <c:pt idx="942">
                  <c:v>43693.239583333336</c:v>
                </c:pt>
                <c:pt idx="943">
                  <c:v>43693.243055555555</c:v>
                </c:pt>
                <c:pt idx="944">
                  <c:v>43693.246527777781</c:v>
                </c:pt>
                <c:pt idx="945">
                  <c:v>43693.25</c:v>
                </c:pt>
                <c:pt idx="946">
                  <c:v>43693.253472222219</c:v>
                </c:pt>
                <c:pt idx="947">
                  <c:v>43693.256944444445</c:v>
                </c:pt>
                <c:pt idx="948">
                  <c:v>43693.260416666664</c:v>
                </c:pt>
                <c:pt idx="949">
                  <c:v>43693.263888888891</c:v>
                </c:pt>
                <c:pt idx="950">
                  <c:v>43693.267361111109</c:v>
                </c:pt>
                <c:pt idx="951">
                  <c:v>43693.270833333336</c:v>
                </c:pt>
                <c:pt idx="952">
                  <c:v>43693.274305555555</c:v>
                </c:pt>
                <c:pt idx="953">
                  <c:v>43693.277777777781</c:v>
                </c:pt>
                <c:pt idx="954">
                  <c:v>43693.28125</c:v>
                </c:pt>
                <c:pt idx="955">
                  <c:v>43693.284722222219</c:v>
                </c:pt>
                <c:pt idx="956">
                  <c:v>43693.288194444445</c:v>
                </c:pt>
                <c:pt idx="957">
                  <c:v>43693.291666666664</c:v>
                </c:pt>
                <c:pt idx="958">
                  <c:v>43693.295138888891</c:v>
                </c:pt>
                <c:pt idx="959">
                  <c:v>43693.298611111109</c:v>
                </c:pt>
                <c:pt idx="960">
                  <c:v>43693.302083333336</c:v>
                </c:pt>
                <c:pt idx="961">
                  <c:v>43693.305555555555</c:v>
                </c:pt>
                <c:pt idx="962">
                  <c:v>43693.309027777781</c:v>
                </c:pt>
                <c:pt idx="963">
                  <c:v>43693.3125</c:v>
                </c:pt>
                <c:pt idx="964">
                  <c:v>43693.315972222219</c:v>
                </c:pt>
                <c:pt idx="965">
                  <c:v>43693.319444444445</c:v>
                </c:pt>
                <c:pt idx="966">
                  <c:v>43693.322916666664</c:v>
                </c:pt>
                <c:pt idx="967">
                  <c:v>43693.326388888891</c:v>
                </c:pt>
                <c:pt idx="968">
                  <c:v>43693.329861111109</c:v>
                </c:pt>
                <c:pt idx="969">
                  <c:v>43693.333333333336</c:v>
                </c:pt>
                <c:pt idx="970">
                  <c:v>43693.336805555555</c:v>
                </c:pt>
                <c:pt idx="971">
                  <c:v>43693.340277777781</c:v>
                </c:pt>
                <c:pt idx="972">
                  <c:v>43693.34375</c:v>
                </c:pt>
                <c:pt idx="973">
                  <c:v>43693.347222222219</c:v>
                </c:pt>
                <c:pt idx="974">
                  <c:v>43693.350694444445</c:v>
                </c:pt>
                <c:pt idx="975">
                  <c:v>43693.354166666664</c:v>
                </c:pt>
                <c:pt idx="976">
                  <c:v>43693.357638888891</c:v>
                </c:pt>
                <c:pt idx="977">
                  <c:v>43693.361111111109</c:v>
                </c:pt>
                <c:pt idx="978">
                  <c:v>43693.364583333336</c:v>
                </c:pt>
                <c:pt idx="979">
                  <c:v>43693.368055555555</c:v>
                </c:pt>
                <c:pt idx="980">
                  <c:v>43693.371527777781</c:v>
                </c:pt>
                <c:pt idx="981">
                  <c:v>43693.375</c:v>
                </c:pt>
                <c:pt idx="982">
                  <c:v>43693.378472222219</c:v>
                </c:pt>
                <c:pt idx="983">
                  <c:v>43693.381944444445</c:v>
                </c:pt>
                <c:pt idx="984">
                  <c:v>43693.385416666664</c:v>
                </c:pt>
                <c:pt idx="985">
                  <c:v>43693.388888888891</c:v>
                </c:pt>
                <c:pt idx="986">
                  <c:v>43693.392361111109</c:v>
                </c:pt>
                <c:pt idx="987">
                  <c:v>43693.395833333336</c:v>
                </c:pt>
                <c:pt idx="988">
                  <c:v>43693.399305555555</c:v>
                </c:pt>
                <c:pt idx="989">
                  <c:v>43693.402777777781</c:v>
                </c:pt>
                <c:pt idx="990">
                  <c:v>43693.40625</c:v>
                </c:pt>
                <c:pt idx="991">
                  <c:v>43693.409722222219</c:v>
                </c:pt>
                <c:pt idx="992">
                  <c:v>43693.413194444445</c:v>
                </c:pt>
                <c:pt idx="993">
                  <c:v>43693.416666666664</c:v>
                </c:pt>
                <c:pt idx="994">
                  <c:v>43693.420138888891</c:v>
                </c:pt>
                <c:pt idx="995">
                  <c:v>43693.423611111109</c:v>
                </c:pt>
                <c:pt idx="996">
                  <c:v>43693.427083333336</c:v>
                </c:pt>
                <c:pt idx="997">
                  <c:v>43693.430555555555</c:v>
                </c:pt>
                <c:pt idx="998">
                  <c:v>43693.434027777781</c:v>
                </c:pt>
                <c:pt idx="999">
                  <c:v>43693.4375</c:v>
                </c:pt>
                <c:pt idx="1000">
                  <c:v>43693.440972222219</c:v>
                </c:pt>
                <c:pt idx="1001">
                  <c:v>43693.444444444445</c:v>
                </c:pt>
                <c:pt idx="1002">
                  <c:v>43693.447916666664</c:v>
                </c:pt>
                <c:pt idx="1003">
                  <c:v>43693.451388888891</c:v>
                </c:pt>
                <c:pt idx="1004">
                  <c:v>43693.454861111109</c:v>
                </c:pt>
                <c:pt idx="1005">
                  <c:v>43693.458333333336</c:v>
                </c:pt>
                <c:pt idx="1006">
                  <c:v>43693.461805555555</c:v>
                </c:pt>
                <c:pt idx="1007">
                  <c:v>43693.465277777781</c:v>
                </c:pt>
                <c:pt idx="1008">
                  <c:v>43693.46875</c:v>
                </c:pt>
                <c:pt idx="1009">
                  <c:v>43693.472222222219</c:v>
                </c:pt>
                <c:pt idx="1010">
                  <c:v>43693.475694444445</c:v>
                </c:pt>
                <c:pt idx="1011">
                  <c:v>43693.479166666664</c:v>
                </c:pt>
                <c:pt idx="1012">
                  <c:v>43693.482638888891</c:v>
                </c:pt>
                <c:pt idx="1013">
                  <c:v>43693.486111111109</c:v>
                </c:pt>
                <c:pt idx="1014">
                  <c:v>43693.489583333336</c:v>
                </c:pt>
                <c:pt idx="1015">
                  <c:v>43693.493055555555</c:v>
                </c:pt>
                <c:pt idx="1016">
                  <c:v>43693.496527777781</c:v>
                </c:pt>
                <c:pt idx="1017">
                  <c:v>43693.5</c:v>
                </c:pt>
                <c:pt idx="1018">
                  <c:v>43693.503472222219</c:v>
                </c:pt>
                <c:pt idx="1019">
                  <c:v>43693.506944444445</c:v>
                </c:pt>
                <c:pt idx="1020">
                  <c:v>43693.510416666664</c:v>
                </c:pt>
                <c:pt idx="1021">
                  <c:v>43693.513888888891</c:v>
                </c:pt>
                <c:pt idx="1022">
                  <c:v>43693.517361111109</c:v>
                </c:pt>
                <c:pt idx="1023">
                  <c:v>43693.520833333336</c:v>
                </c:pt>
                <c:pt idx="1024">
                  <c:v>43693.524305555555</c:v>
                </c:pt>
                <c:pt idx="1025">
                  <c:v>43693.527777777781</c:v>
                </c:pt>
                <c:pt idx="1026">
                  <c:v>43693.53125</c:v>
                </c:pt>
                <c:pt idx="1027">
                  <c:v>43693.534722222219</c:v>
                </c:pt>
                <c:pt idx="1028">
                  <c:v>43693.538194444445</c:v>
                </c:pt>
                <c:pt idx="1029">
                  <c:v>43693.541666666664</c:v>
                </c:pt>
                <c:pt idx="1030">
                  <c:v>43693.545138888891</c:v>
                </c:pt>
                <c:pt idx="1031">
                  <c:v>43693.548611111109</c:v>
                </c:pt>
                <c:pt idx="1032">
                  <c:v>43693.552083333336</c:v>
                </c:pt>
                <c:pt idx="1033">
                  <c:v>43693.555555555555</c:v>
                </c:pt>
                <c:pt idx="1034">
                  <c:v>43693.559027777781</c:v>
                </c:pt>
                <c:pt idx="1035">
                  <c:v>43693.5625</c:v>
                </c:pt>
                <c:pt idx="1036">
                  <c:v>43693.565972222219</c:v>
                </c:pt>
                <c:pt idx="1037">
                  <c:v>43693.569444444445</c:v>
                </c:pt>
                <c:pt idx="1038">
                  <c:v>43693.572916666664</c:v>
                </c:pt>
                <c:pt idx="1039">
                  <c:v>43693.576388888891</c:v>
                </c:pt>
                <c:pt idx="1040">
                  <c:v>43693.579861111109</c:v>
                </c:pt>
                <c:pt idx="1041">
                  <c:v>43693.583333333336</c:v>
                </c:pt>
                <c:pt idx="1042">
                  <c:v>43693.586805555555</c:v>
                </c:pt>
                <c:pt idx="1043">
                  <c:v>43693.590277777781</c:v>
                </c:pt>
                <c:pt idx="1044">
                  <c:v>43693.59375</c:v>
                </c:pt>
                <c:pt idx="1045">
                  <c:v>43693.597222222219</c:v>
                </c:pt>
                <c:pt idx="1046">
                  <c:v>43693.600694444445</c:v>
                </c:pt>
                <c:pt idx="1047">
                  <c:v>43693.604166666664</c:v>
                </c:pt>
                <c:pt idx="1048">
                  <c:v>43693.607638888891</c:v>
                </c:pt>
                <c:pt idx="1049">
                  <c:v>43693.611111111109</c:v>
                </c:pt>
                <c:pt idx="1050">
                  <c:v>43693.614583333336</c:v>
                </c:pt>
                <c:pt idx="1051">
                  <c:v>43693.618055555555</c:v>
                </c:pt>
                <c:pt idx="1052">
                  <c:v>43693.621527777781</c:v>
                </c:pt>
                <c:pt idx="1053">
                  <c:v>43693.625</c:v>
                </c:pt>
                <c:pt idx="1054">
                  <c:v>43693.628472222219</c:v>
                </c:pt>
                <c:pt idx="1055">
                  <c:v>43693.631944444445</c:v>
                </c:pt>
                <c:pt idx="1056">
                  <c:v>43693.635416666664</c:v>
                </c:pt>
                <c:pt idx="1057">
                  <c:v>43693.638888888891</c:v>
                </c:pt>
                <c:pt idx="1058">
                  <c:v>43693.642361111109</c:v>
                </c:pt>
                <c:pt idx="1059">
                  <c:v>43693.645833333336</c:v>
                </c:pt>
                <c:pt idx="1060">
                  <c:v>43693.649305555555</c:v>
                </c:pt>
                <c:pt idx="1061">
                  <c:v>43693.652777777781</c:v>
                </c:pt>
                <c:pt idx="1062">
                  <c:v>43693.65625</c:v>
                </c:pt>
                <c:pt idx="1063">
                  <c:v>43693.659722222219</c:v>
                </c:pt>
                <c:pt idx="1064">
                  <c:v>43693.663194444445</c:v>
                </c:pt>
                <c:pt idx="1065">
                  <c:v>43693.666666666664</c:v>
                </c:pt>
                <c:pt idx="1066">
                  <c:v>43693.670138888891</c:v>
                </c:pt>
                <c:pt idx="1067">
                  <c:v>43693.673611111109</c:v>
                </c:pt>
                <c:pt idx="1068">
                  <c:v>43693.677083333336</c:v>
                </c:pt>
                <c:pt idx="1069">
                  <c:v>43693.680555555555</c:v>
                </c:pt>
                <c:pt idx="1070">
                  <c:v>43693.684027777781</c:v>
                </c:pt>
                <c:pt idx="1071">
                  <c:v>43693.6875</c:v>
                </c:pt>
                <c:pt idx="1072">
                  <c:v>43693.690972222219</c:v>
                </c:pt>
                <c:pt idx="1073">
                  <c:v>43693.694444444445</c:v>
                </c:pt>
                <c:pt idx="1074">
                  <c:v>43693.697916666664</c:v>
                </c:pt>
                <c:pt idx="1075">
                  <c:v>43693.701388888891</c:v>
                </c:pt>
                <c:pt idx="1076">
                  <c:v>43693.704861111109</c:v>
                </c:pt>
                <c:pt idx="1077">
                  <c:v>43693.708333333336</c:v>
                </c:pt>
                <c:pt idx="1078">
                  <c:v>43693.711805555555</c:v>
                </c:pt>
                <c:pt idx="1079">
                  <c:v>43693.715277777781</c:v>
                </c:pt>
                <c:pt idx="1080">
                  <c:v>43693.71875</c:v>
                </c:pt>
                <c:pt idx="1081">
                  <c:v>43693.722222222219</c:v>
                </c:pt>
                <c:pt idx="1082">
                  <c:v>43693.725694444445</c:v>
                </c:pt>
                <c:pt idx="1083">
                  <c:v>43693.729166666664</c:v>
                </c:pt>
                <c:pt idx="1084">
                  <c:v>43693.732638888891</c:v>
                </c:pt>
                <c:pt idx="1085">
                  <c:v>43693.736111111109</c:v>
                </c:pt>
                <c:pt idx="1086">
                  <c:v>43693.739583333336</c:v>
                </c:pt>
                <c:pt idx="1087">
                  <c:v>43693.743055555555</c:v>
                </c:pt>
                <c:pt idx="1088">
                  <c:v>43693.746527777781</c:v>
                </c:pt>
                <c:pt idx="1089">
                  <c:v>43693.75</c:v>
                </c:pt>
                <c:pt idx="1090">
                  <c:v>43693.753472222219</c:v>
                </c:pt>
                <c:pt idx="1091">
                  <c:v>43693.756944444445</c:v>
                </c:pt>
                <c:pt idx="1092">
                  <c:v>43693.760416666664</c:v>
                </c:pt>
                <c:pt idx="1093">
                  <c:v>43693.763888888891</c:v>
                </c:pt>
                <c:pt idx="1094">
                  <c:v>43693.767361111109</c:v>
                </c:pt>
                <c:pt idx="1095">
                  <c:v>43693.770833333336</c:v>
                </c:pt>
                <c:pt idx="1096">
                  <c:v>43693.774305555555</c:v>
                </c:pt>
                <c:pt idx="1097">
                  <c:v>43693.777777777781</c:v>
                </c:pt>
                <c:pt idx="1098">
                  <c:v>43693.78125</c:v>
                </c:pt>
                <c:pt idx="1099">
                  <c:v>43693.784722222219</c:v>
                </c:pt>
                <c:pt idx="1100">
                  <c:v>43693.788194444445</c:v>
                </c:pt>
                <c:pt idx="1101">
                  <c:v>43693.791666666664</c:v>
                </c:pt>
                <c:pt idx="1102">
                  <c:v>43693.795138888891</c:v>
                </c:pt>
                <c:pt idx="1103">
                  <c:v>43693.798611111109</c:v>
                </c:pt>
                <c:pt idx="1104">
                  <c:v>43693.802083333336</c:v>
                </c:pt>
                <c:pt idx="1105">
                  <c:v>43693.805555555555</c:v>
                </c:pt>
                <c:pt idx="1106">
                  <c:v>43693.809027777781</c:v>
                </c:pt>
                <c:pt idx="1107">
                  <c:v>43693.8125</c:v>
                </c:pt>
                <c:pt idx="1108">
                  <c:v>43693.815972222219</c:v>
                </c:pt>
                <c:pt idx="1109">
                  <c:v>43693.819444444445</c:v>
                </c:pt>
                <c:pt idx="1110">
                  <c:v>43693.822916666664</c:v>
                </c:pt>
                <c:pt idx="1111">
                  <c:v>43693.826388888891</c:v>
                </c:pt>
                <c:pt idx="1112">
                  <c:v>43693.829861111109</c:v>
                </c:pt>
                <c:pt idx="1113">
                  <c:v>43693.833333333336</c:v>
                </c:pt>
                <c:pt idx="1114">
                  <c:v>43693.836805555555</c:v>
                </c:pt>
                <c:pt idx="1115">
                  <c:v>43693.840277777781</c:v>
                </c:pt>
                <c:pt idx="1116">
                  <c:v>43693.84097222222</c:v>
                </c:pt>
                <c:pt idx="1117">
                  <c:v>43693.84375</c:v>
                </c:pt>
                <c:pt idx="1118">
                  <c:v>43693.847222222219</c:v>
                </c:pt>
                <c:pt idx="1119">
                  <c:v>43693.850694444445</c:v>
                </c:pt>
                <c:pt idx="1120">
                  <c:v>43693.854166666664</c:v>
                </c:pt>
                <c:pt idx="1121">
                  <c:v>43693.857638888891</c:v>
                </c:pt>
                <c:pt idx="1122">
                  <c:v>43693.861111111109</c:v>
                </c:pt>
                <c:pt idx="1123">
                  <c:v>43693.864583333336</c:v>
                </c:pt>
                <c:pt idx="1124">
                  <c:v>43693.868055555555</c:v>
                </c:pt>
                <c:pt idx="1125">
                  <c:v>43693.871527777781</c:v>
                </c:pt>
                <c:pt idx="1126">
                  <c:v>43693.875</c:v>
                </c:pt>
                <c:pt idx="1127">
                  <c:v>43693.878472222219</c:v>
                </c:pt>
                <c:pt idx="1128">
                  <c:v>43693.881944444445</c:v>
                </c:pt>
                <c:pt idx="1129">
                  <c:v>43693.885416666664</c:v>
                </c:pt>
                <c:pt idx="1130">
                  <c:v>43693.888888888891</c:v>
                </c:pt>
                <c:pt idx="1131">
                  <c:v>43693.892361111109</c:v>
                </c:pt>
                <c:pt idx="1132">
                  <c:v>43693.895833333336</c:v>
                </c:pt>
                <c:pt idx="1133">
                  <c:v>43693.899305555555</c:v>
                </c:pt>
                <c:pt idx="1134">
                  <c:v>43693.902777777781</c:v>
                </c:pt>
                <c:pt idx="1135">
                  <c:v>43693.90625</c:v>
                </c:pt>
                <c:pt idx="1136">
                  <c:v>43693.909722222219</c:v>
                </c:pt>
                <c:pt idx="1137">
                  <c:v>43693.913194444445</c:v>
                </c:pt>
                <c:pt idx="1138">
                  <c:v>43693.916666666664</c:v>
                </c:pt>
                <c:pt idx="1139">
                  <c:v>43693.920138888891</c:v>
                </c:pt>
                <c:pt idx="1140">
                  <c:v>43693.923611111109</c:v>
                </c:pt>
                <c:pt idx="1141">
                  <c:v>43693.927083333336</c:v>
                </c:pt>
                <c:pt idx="1142">
                  <c:v>43693.930555555555</c:v>
                </c:pt>
                <c:pt idx="1143">
                  <c:v>43693.934027777781</c:v>
                </c:pt>
                <c:pt idx="1144">
                  <c:v>43693.9375</c:v>
                </c:pt>
                <c:pt idx="1145">
                  <c:v>43693.940972222219</c:v>
                </c:pt>
                <c:pt idx="1146">
                  <c:v>43693.944444444445</c:v>
                </c:pt>
                <c:pt idx="1147">
                  <c:v>43693.947916666664</c:v>
                </c:pt>
                <c:pt idx="1148">
                  <c:v>43693.951388888891</c:v>
                </c:pt>
                <c:pt idx="1149">
                  <c:v>43693.954861111109</c:v>
                </c:pt>
                <c:pt idx="1150">
                  <c:v>43693.958333333336</c:v>
                </c:pt>
                <c:pt idx="1151">
                  <c:v>43693.961805555555</c:v>
                </c:pt>
                <c:pt idx="1152">
                  <c:v>43693.965277777781</c:v>
                </c:pt>
                <c:pt idx="1153">
                  <c:v>43693.96875</c:v>
                </c:pt>
                <c:pt idx="1154">
                  <c:v>43693.972222222219</c:v>
                </c:pt>
                <c:pt idx="1155">
                  <c:v>43693.975694444445</c:v>
                </c:pt>
                <c:pt idx="1156">
                  <c:v>43693.979166666664</c:v>
                </c:pt>
                <c:pt idx="1157">
                  <c:v>43693.982638888891</c:v>
                </c:pt>
                <c:pt idx="1158">
                  <c:v>43693.986111111109</c:v>
                </c:pt>
                <c:pt idx="1159">
                  <c:v>43693.989583333336</c:v>
                </c:pt>
                <c:pt idx="1160">
                  <c:v>43693.993055555555</c:v>
                </c:pt>
                <c:pt idx="1161">
                  <c:v>43693.996527777781</c:v>
                </c:pt>
              </c:numCache>
            </c:numRef>
          </c:xVal>
          <c:yVal>
            <c:numRef>
              <c:f>'Base Graphs'!$D$2:$D$1163</c:f>
              <c:numCache>
                <c:formatCode>General</c:formatCode>
                <c:ptCount val="1162"/>
                <c:pt idx="0">
                  <c:v>21895.521484375</c:v>
                </c:pt>
                <c:pt idx="1">
                  <c:v>21742.07421875</c:v>
                </c:pt>
                <c:pt idx="2">
                  <c:v>21477.287109375</c:v>
                </c:pt>
                <c:pt idx="3">
                  <c:v>21902.263671875004</c:v>
                </c:pt>
                <c:pt idx="4">
                  <c:v>22269.74609375</c:v>
                </c:pt>
                <c:pt idx="5">
                  <c:v>22611.19140625</c:v>
                </c:pt>
                <c:pt idx="6">
                  <c:v>22839.0078125</c:v>
                </c:pt>
                <c:pt idx="7">
                  <c:v>22921.13671875</c:v>
                </c:pt>
                <c:pt idx="8">
                  <c:v>23321.701171875</c:v>
                </c:pt>
                <c:pt idx="9">
                  <c:v>23285.650390625</c:v>
                </c:pt>
                <c:pt idx="10">
                  <c:v>23033.337890625</c:v>
                </c:pt>
                <c:pt idx="11">
                  <c:v>23256.31640625</c:v>
                </c:pt>
                <c:pt idx="12">
                  <c:v>23087.939453125</c:v>
                </c:pt>
                <c:pt idx="13">
                  <c:v>23144.9140625</c:v>
                </c:pt>
                <c:pt idx="14">
                  <c:v>23052.345703125</c:v>
                </c:pt>
                <c:pt idx="15">
                  <c:v>23605.1953125</c:v>
                </c:pt>
                <c:pt idx="16">
                  <c:v>23329.189453125</c:v>
                </c:pt>
                <c:pt idx="17">
                  <c:v>23597.08984375</c:v>
                </c:pt>
                <c:pt idx="18">
                  <c:v>23845.876953125</c:v>
                </c:pt>
                <c:pt idx="19">
                  <c:v>24072.90234375</c:v>
                </c:pt>
                <c:pt idx="20">
                  <c:v>23984.392578125</c:v>
                </c:pt>
                <c:pt idx="21">
                  <c:v>24096.41015625</c:v>
                </c:pt>
                <c:pt idx="22">
                  <c:v>24744.8203125</c:v>
                </c:pt>
                <c:pt idx="23">
                  <c:v>24262.2890625</c:v>
                </c:pt>
                <c:pt idx="24">
                  <c:v>24707.916015625</c:v>
                </c:pt>
                <c:pt idx="25">
                  <c:v>24809.1640625</c:v>
                </c:pt>
                <c:pt idx="26">
                  <c:v>24953.490234375</c:v>
                </c:pt>
                <c:pt idx="27">
                  <c:v>24002.90625</c:v>
                </c:pt>
                <c:pt idx="28">
                  <c:v>24567.435546875</c:v>
                </c:pt>
                <c:pt idx="29">
                  <c:v>24544.712890625</c:v>
                </c:pt>
                <c:pt idx="30">
                  <c:v>24660.48046875</c:v>
                </c:pt>
                <c:pt idx="31">
                  <c:v>24597.857421875004</c:v>
                </c:pt>
                <c:pt idx="32">
                  <c:v>24680.09375</c:v>
                </c:pt>
                <c:pt idx="33">
                  <c:v>24509.548828125</c:v>
                </c:pt>
                <c:pt idx="34">
                  <c:v>24449.3671875</c:v>
                </c:pt>
                <c:pt idx="35">
                  <c:v>24455.912109375</c:v>
                </c:pt>
                <c:pt idx="36">
                  <c:v>24299.43359375</c:v>
                </c:pt>
                <c:pt idx="37">
                  <c:v>24644.4921875</c:v>
                </c:pt>
                <c:pt idx="38">
                  <c:v>24733.595703125</c:v>
                </c:pt>
                <c:pt idx="39">
                  <c:v>24627.509765625</c:v>
                </c:pt>
                <c:pt idx="40">
                  <c:v>24798.416015625</c:v>
                </c:pt>
                <c:pt idx="41">
                  <c:v>24716.88671875</c:v>
                </c:pt>
                <c:pt idx="42">
                  <c:v>24717.828125</c:v>
                </c:pt>
                <c:pt idx="43">
                  <c:v>24113.28125</c:v>
                </c:pt>
                <c:pt idx="44">
                  <c:v>24018.9453125</c:v>
                </c:pt>
                <c:pt idx="45">
                  <c:v>24116.08984375</c:v>
                </c:pt>
                <c:pt idx="46">
                  <c:v>23996.2265625</c:v>
                </c:pt>
                <c:pt idx="47">
                  <c:v>23920.82421875</c:v>
                </c:pt>
                <c:pt idx="48">
                  <c:v>24274.048828125</c:v>
                </c:pt>
                <c:pt idx="49">
                  <c:v>24170.03125</c:v>
                </c:pt>
                <c:pt idx="50">
                  <c:v>23996.20703125</c:v>
                </c:pt>
                <c:pt idx="51">
                  <c:v>23362.388671875</c:v>
                </c:pt>
                <c:pt idx="52">
                  <c:v>23374.21875</c:v>
                </c:pt>
                <c:pt idx="53">
                  <c:v>23334.123046875</c:v>
                </c:pt>
                <c:pt idx="54">
                  <c:v>22643.095703125</c:v>
                </c:pt>
                <c:pt idx="55">
                  <c:v>22802.904296875</c:v>
                </c:pt>
                <c:pt idx="56">
                  <c:v>22672.859375</c:v>
                </c:pt>
                <c:pt idx="57">
                  <c:v>22754.119140625</c:v>
                </c:pt>
                <c:pt idx="58">
                  <c:v>22798.396484375</c:v>
                </c:pt>
                <c:pt idx="59">
                  <c:v>22918.419921875</c:v>
                </c:pt>
                <c:pt idx="60">
                  <c:v>23719.673828125004</c:v>
                </c:pt>
                <c:pt idx="61">
                  <c:v>23502.20703125</c:v>
                </c:pt>
                <c:pt idx="62">
                  <c:v>22956.384765625</c:v>
                </c:pt>
                <c:pt idx="63">
                  <c:v>22854.720703125</c:v>
                </c:pt>
                <c:pt idx="64">
                  <c:v>22851.505859375</c:v>
                </c:pt>
                <c:pt idx="65">
                  <c:v>22438.466796875</c:v>
                </c:pt>
                <c:pt idx="66">
                  <c:v>21992.81640625</c:v>
                </c:pt>
                <c:pt idx="67">
                  <c:v>21548.826171875</c:v>
                </c:pt>
                <c:pt idx="68">
                  <c:v>21182.580078125</c:v>
                </c:pt>
                <c:pt idx="69">
                  <c:v>21233.50390625</c:v>
                </c:pt>
                <c:pt idx="70">
                  <c:v>21073.404296875</c:v>
                </c:pt>
                <c:pt idx="71">
                  <c:v>20737.6953125</c:v>
                </c:pt>
                <c:pt idx="72">
                  <c:v>19880.34765625</c:v>
                </c:pt>
                <c:pt idx="73">
                  <c:v>19606.900390625</c:v>
                </c:pt>
                <c:pt idx="74">
                  <c:v>19113.212890625</c:v>
                </c:pt>
                <c:pt idx="75">
                  <c:v>18931.337890625</c:v>
                </c:pt>
                <c:pt idx="76">
                  <c:v>18670.884765625</c:v>
                </c:pt>
                <c:pt idx="77">
                  <c:v>18659.806640625</c:v>
                </c:pt>
                <c:pt idx="78">
                  <c:v>18547.6796875</c:v>
                </c:pt>
                <c:pt idx="79">
                  <c:v>18386.607421875004</c:v>
                </c:pt>
                <c:pt idx="80">
                  <c:v>18254.177734375004</c:v>
                </c:pt>
                <c:pt idx="81">
                  <c:v>18225.181640625</c:v>
                </c:pt>
                <c:pt idx="82">
                  <c:v>18183.583984375</c:v>
                </c:pt>
                <c:pt idx="83">
                  <c:v>18296.904296875</c:v>
                </c:pt>
                <c:pt idx="84">
                  <c:v>18461.90625</c:v>
                </c:pt>
                <c:pt idx="85">
                  <c:v>18375.46875</c:v>
                </c:pt>
                <c:pt idx="86">
                  <c:v>17910.84765625</c:v>
                </c:pt>
                <c:pt idx="87">
                  <c:v>17767.4453125</c:v>
                </c:pt>
                <c:pt idx="88">
                  <c:v>17526.984375</c:v>
                </c:pt>
                <c:pt idx="89">
                  <c:v>17384.220703125</c:v>
                </c:pt>
                <c:pt idx="90">
                  <c:v>17057.185546875</c:v>
                </c:pt>
                <c:pt idx="91">
                  <c:v>16613.6328125</c:v>
                </c:pt>
                <c:pt idx="92">
                  <c:v>16786.38671875</c:v>
                </c:pt>
                <c:pt idx="93">
                  <c:v>16478.6875</c:v>
                </c:pt>
                <c:pt idx="94">
                  <c:v>15827.5068359375</c:v>
                </c:pt>
                <c:pt idx="95">
                  <c:v>15457.8173828125</c:v>
                </c:pt>
                <c:pt idx="96">
                  <c:v>15384.0693359375</c:v>
                </c:pt>
                <c:pt idx="97">
                  <c:v>14404.888671875002</c:v>
                </c:pt>
                <c:pt idx="98">
                  <c:v>14035.9951171875</c:v>
                </c:pt>
                <c:pt idx="99">
                  <c:v>14164.051757812502</c:v>
                </c:pt>
                <c:pt idx="100">
                  <c:v>14032.8759765625</c:v>
                </c:pt>
                <c:pt idx="101">
                  <c:v>13297.6201171875</c:v>
                </c:pt>
                <c:pt idx="102">
                  <c:v>13061.3642578125</c:v>
                </c:pt>
                <c:pt idx="103">
                  <c:v>13121.80078125</c:v>
                </c:pt>
                <c:pt idx="104">
                  <c:v>13851.697265625</c:v>
                </c:pt>
                <c:pt idx="105">
                  <c:v>13504.48046875</c:v>
                </c:pt>
                <c:pt idx="106">
                  <c:v>14399.8603515625</c:v>
                </c:pt>
                <c:pt idx="107">
                  <c:v>14995.4814453125</c:v>
                </c:pt>
                <c:pt idx="108">
                  <c:v>14852.36328125</c:v>
                </c:pt>
                <c:pt idx="109">
                  <c:v>14730.2548828125</c:v>
                </c:pt>
                <c:pt idx="110">
                  <c:v>14719.2509765625</c:v>
                </c:pt>
                <c:pt idx="111">
                  <c:v>14566.80859375</c:v>
                </c:pt>
                <c:pt idx="112">
                  <c:v>14132.0498046875</c:v>
                </c:pt>
                <c:pt idx="113">
                  <c:v>13475.109375</c:v>
                </c:pt>
                <c:pt idx="114">
                  <c:v>13586.419921875</c:v>
                </c:pt>
                <c:pt idx="115">
                  <c:v>13601.0673828125</c:v>
                </c:pt>
                <c:pt idx="116">
                  <c:v>13259.57421875</c:v>
                </c:pt>
                <c:pt idx="117">
                  <c:v>12956.521484375</c:v>
                </c:pt>
                <c:pt idx="118">
                  <c:v>12613.3046875</c:v>
                </c:pt>
                <c:pt idx="119">
                  <c:v>12359.0078125</c:v>
                </c:pt>
                <c:pt idx="120">
                  <c:v>11998.0185546875</c:v>
                </c:pt>
                <c:pt idx="121">
                  <c:v>11820.7255859375</c:v>
                </c:pt>
                <c:pt idx="122">
                  <c:v>11599.9208984375</c:v>
                </c:pt>
                <c:pt idx="123">
                  <c:v>11238.6328125</c:v>
                </c:pt>
                <c:pt idx="124">
                  <c:v>10948.2822265625</c:v>
                </c:pt>
                <c:pt idx="125">
                  <c:v>10520.384765625002</c:v>
                </c:pt>
                <c:pt idx="126">
                  <c:v>10271.805664062502</c:v>
                </c:pt>
                <c:pt idx="127">
                  <c:v>9951.6376953125018</c:v>
                </c:pt>
                <c:pt idx="128">
                  <c:v>9763.607421875</c:v>
                </c:pt>
                <c:pt idx="129">
                  <c:v>9463.435546875</c:v>
                </c:pt>
                <c:pt idx="130">
                  <c:v>9391.728515625</c:v>
                </c:pt>
                <c:pt idx="131">
                  <c:v>9188.150390625</c:v>
                </c:pt>
                <c:pt idx="132">
                  <c:v>9203.38671875</c:v>
                </c:pt>
                <c:pt idx="133">
                  <c:v>9291.3837890625018</c:v>
                </c:pt>
                <c:pt idx="134">
                  <c:v>8873.310546875</c:v>
                </c:pt>
                <c:pt idx="135">
                  <c:v>9068.6953125</c:v>
                </c:pt>
                <c:pt idx="136">
                  <c:v>8848.818359375</c:v>
                </c:pt>
                <c:pt idx="137">
                  <c:v>8421.095703125</c:v>
                </c:pt>
                <c:pt idx="138">
                  <c:v>8238.5439453125</c:v>
                </c:pt>
                <c:pt idx="139">
                  <c:v>7906.75390625</c:v>
                </c:pt>
                <c:pt idx="140">
                  <c:v>7583.07373046875</c:v>
                </c:pt>
                <c:pt idx="141">
                  <c:v>7274.2021484375</c:v>
                </c:pt>
                <c:pt idx="142">
                  <c:v>6944.87158203125</c:v>
                </c:pt>
                <c:pt idx="143">
                  <c:v>7052.04638671875</c:v>
                </c:pt>
                <c:pt idx="144">
                  <c:v>6906.2744140625</c:v>
                </c:pt>
                <c:pt idx="145">
                  <c:v>7207.2060546875</c:v>
                </c:pt>
                <c:pt idx="146">
                  <c:v>7116.9306640625</c:v>
                </c:pt>
                <c:pt idx="147">
                  <c:v>6751.53125</c:v>
                </c:pt>
                <c:pt idx="148">
                  <c:v>6590.37890625</c:v>
                </c:pt>
                <c:pt idx="149">
                  <c:v>6332.490234375</c:v>
                </c:pt>
                <c:pt idx="150">
                  <c:v>6172.3564453125</c:v>
                </c:pt>
                <c:pt idx="151">
                  <c:v>5975.8076171875</c:v>
                </c:pt>
                <c:pt idx="152">
                  <c:v>5929.0810546875</c:v>
                </c:pt>
                <c:pt idx="153">
                  <c:v>5710.9018554687509</c:v>
                </c:pt>
                <c:pt idx="154">
                  <c:v>5444.76611328125</c:v>
                </c:pt>
                <c:pt idx="155">
                  <c:v>5369.6235351562509</c:v>
                </c:pt>
                <c:pt idx="156">
                  <c:v>5062.54248046875</c:v>
                </c:pt>
                <c:pt idx="157">
                  <c:v>4961.61083984375</c:v>
                </c:pt>
                <c:pt idx="158">
                  <c:v>4579.5751953125</c:v>
                </c:pt>
                <c:pt idx="159">
                  <c:v>4445.3662109375</c:v>
                </c:pt>
                <c:pt idx="160">
                  <c:v>4584.97900390625</c:v>
                </c:pt>
                <c:pt idx="161">
                  <c:v>4474.26806640625</c:v>
                </c:pt>
                <c:pt idx="162">
                  <c:v>4472.1752929687509</c:v>
                </c:pt>
                <c:pt idx="163">
                  <c:v>4178.62255859375</c:v>
                </c:pt>
                <c:pt idx="164">
                  <c:v>3987.4306640625005</c:v>
                </c:pt>
                <c:pt idx="165">
                  <c:v>3639.93310546875</c:v>
                </c:pt>
                <c:pt idx="166">
                  <c:v>3517.3439941406305</c:v>
                </c:pt>
                <c:pt idx="167">
                  <c:v>3532.29052734375</c:v>
                </c:pt>
                <c:pt idx="168">
                  <c:v>3335.9143066406205</c:v>
                </c:pt>
                <c:pt idx="169">
                  <c:v>3531.10888671875</c:v>
                </c:pt>
                <c:pt idx="170">
                  <c:v>3300.5888671875</c:v>
                </c:pt>
                <c:pt idx="171">
                  <c:v>3196.55737304688</c:v>
                </c:pt>
                <c:pt idx="172">
                  <c:v>3149.85302734375</c:v>
                </c:pt>
                <c:pt idx="173">
                  <c:v>2965.00830078125</c:v>
                </c:pt>
                <c:pt idx="174">
                  <c:v>2821.00146484375</c:v>
                </c:pt>
                <c:pt idx="175">
                  <c:v>2841.31176757813</c:v>
                </c:pt>
                <c:pt idx="176">
                  <c:v>2791.5341796875</c:v>
                </c:pt>
                <c:pt idx="177">
                  <c:v>2640.51782226563</c:v>
                </c:pt>
                <c:pt idx="178">
                  <c:v>2637.912109375</c:v>
                </c:pt>
                <c:pt idx="179">
                  <c:v>2562.77709960938</c:v>
                </c:pt>
                <c:pt idx="180">
                  <c:v>2384.57202148438</c:v>
                </c:pt>
                <c:pt idx="181">
                  <c:v>2373.58911132813</c:v>
                </c:pt>
                <c:pt idx="182">
                  <c:v>2318.4880371093805</c:v>
                </c:pt>
                <c:pt idx="183">
                  <c:v>2134.29638671875</c:v>
                </c:pt>
                <c:pt idx="184">
                  <c:v>1886.41479492188</c:v>
                </c:pt>
                <c:pt idx="185">
                  <c:v>1958.49267578125</c:v>
                </c:pt>
                <c:pt idx="186">
                  <c:v>2228.9489746093805</c:v>
                </c:pt>
                <c:pt idx="187">
                  <c:v>2170.654296875</c:v>
                </c:pt>
                <c:pt idx="188">
                  <c:v>2335.31982421875</c:v>
                </c:pt>
                <c:pt idx="189">
                  <c:v>2553.4248046875</c:v>
                </c:pt>
                <c:pt idx="190">
                  <c:v>2689.353515625</c:v>
                </c:pt>
                <c:pt idx="191">
                  <c:v>2808.2106933593705</c:v>
                </c:pt>
                <c:pt idx="192">
                  <c:v>2735.453125</c:v>
                </c:pt>
                <c:pt idx="193">
                  <c:v>2782.8383789062505</c:v>
                </c:pt>
                <c:pt idx="194">
                  <c:v>3001.34765625</c:v>
                </c:pt>
                <c:pt idx="195">
                  <c:v>3209.4089355468805</c:v>
                </c:pt>
                <c:pt idx="196">
                  <c:v>3009.83178710938</c:v>
                </c:pt>
                <c:pt idx="197">
                  <c:v>3082.8527832031305</c:v>
                </c:pt>
                <c:pt idx="198">
                  <c:v>2860.30493164062</c:v>
                </c:pt>
                <c:pt idx="199">
                  <c:v>2884.18579101563</c:v>
                </c:pt>
                <c:pt idx="200">
                  <c:v>3015.36499023438</c:v>
                </c:pt>
                <c:pt idx="201">
                  <c:v>3076.0285644531305</c:v>
                </c:pt>
                <c:pt idx="202">
                  <c:v>3341.70043945312</c:v>
                </c:pt>
                <c:pt idx="203">
                  <c:v>3259.5830078125</c:v>
                </c:pt>
                <c:pt idx="204">
                  <c:v>3416.033203125</c:v>
                </c:pt>
                <c:pt idx="205">
                  <c:v>3764.03173828125</c:v>
                </c:pt>
                <c:pt idx="206">
                  <c:v>4090.3327636718705</c:v>
                </c:pt>
                <c:pt idx="207">
                  <c:v>4219.16748046875</c:v>
                </c:pt>
                <c:pt idx="208">
                  <c:v>4127.65625</c:v>
                </c:pt>
                <c:pt idx="209">
                  <c:v>3993.96435546875</c:v>
                </c:pt>
                <c:pt idx="210">
                  <c:v>4222.7802734375</c:v>
                </c:pt>
                <c:pt idx="211">
                  <c:v>4331.05859375</c:v>
                </c:pt>
                <c:pt idx="212">
                  <c:v>4787.2548828125</c:v>
                </c:pt>
                <c:pt idx="213">
                  <c:v>4836.95166015625</c:v>
                </c:pt>
                <c:pt idx="214">
                  <c:v>4876.130859375</c:v>
                </c:pt>
                <c:pt idx="215">
                  <c:v>5068.99951171875</c:v>
                </c:pt>
                <c:pt idx="216">
                  <c:v>5331.73876953125</c:v>
                </c:pt>
                <c:pt idx="217">
                  <c:v>5191.9643554687509</c:v>
                </c:pt>
                <c:pt idx="218">
                  <c:v>5613.78515625</c:v>
                </c:pt>
                <c:pt idx="219">
                  <c:v>6120.50927734375</c:v>
                </c:pt>
                <c:pt idx="220">
                  <c:v>5937.8798828125</c:v>
                </c:pt>
                <c:pt idx="221">
                  <c:v>5772.39599609375</c:v>
                </c:pt>
                <c:pt idx="222">
                  <c:v>5888.259765625</c:v>
                </c:pt>
                <c:pt idx="223">
                  <c:v>6190.00146484375</c:v>
                </c:pt>
                <c:pt idx="224">
                  <c:v>6231.6806640625</c:v>
                </c:pt>
                <c:pt idx="225">
                  <c:v>6305.5439453125</c:v>
                </c:pt>
                <c:pt idx="226">
                  <c:v>6251.79638671875</c:v>
                </c:pt>
                <c:pt idx="227">
                  <c:v>6010.546875</c:v>
                </c:pt>
                <c:pt idx="228">
                  <c:v>6251.1279296875</c:v>
                </c:pt>
                <c:pt idx="229">
                  <c:v>6327.62451171875</c:v>
                </c:pt>
                <c:pt idx="230">
                  <c:v>6253.93896484375</c:v>
                </c:pt>
                <c:pt idx="231">
                  <c:v>6422.79541015625</c:v>
                </c:pt>
                <c:pt idx="232">
                  <c:v>6676.8798828125</c:v>
                </c:pt>
                <c:pt idx="233">
                  <c:v>7009.67724609375</c:v>
                </c:pt>
                <c:pt idx="234">
                  <c:v>7021.15380859375</c:v>
                </c:pt>
                <c:pt idx="235">
                  <c:v>6935.6650390625</c:v>
                </c:pt>
                <c:pt idx="236">
                  <c:v>7089.0341796875</c:v>
                </c:pt>
                <c:pt idx="237">
                  <c:v>7055.18408203125</c:v>
                </c:pt>
                <c:pt idx="238">
                  <c:v>7060.2895507812509</c:v>
                </c:pt>
                <c:pt idx="239">
                  <c:v>7055.5390625</c:v>
                </c:pt>
                <c:pt idx="240">
                  <c:v>7070.90625</c:v>
                </c:pt>
                <c:pt idx="241">
                  <c:v>6897.64794921875</c:v>
                </c:pt>
                <c:pt idx="242">
                  <c:v>6385.4526367187509</c:v>
                </c:pt>
                <c:pt idx="243">
                  <c:v>6089.51220703125</c:v>
                </c:pt>
                <c:pt idx="244">
                  <c:v>5874.291015625</c:v>
                </c:pt>
                <c:pt idx="245">
                  <c:v>5927.3798828125</c:v>
                </c:pt>
                <c:pt idx="246">
                  <c:v>5957.8955078125</c:v>
                </c:pt>
                <c:pt idx="247">
                  <c:v>6080.1694335937509</c:v>
                </c:pt>
                <c:pt idx="248">
                  <c:v>5873.07373046875</c:v>
                </c:pt>
                <c:pt idx="249">
                  <c:v>6005.1469726562509</c:v>
                </c:pt>
                <c:pt idx="250">
                  <c:v>6173.470703125</c:v>
                </c:pt>
                <c:pt idx="251">
                  <c:v>6471.4428710937509</c:v>
                </c:pt>
                <c:pt idx="252">
                  <c:v>6871.5053710937509</c:v>
                </c:pt>
                <c:pt idx="253">
                  <c:v>7055.4580078125</c:v>
                </c:pt>
                <c:pt idx="254">
                  <c:v>7220.76220703125</c:v>
                </c:pt>
                <c:pt idx="255">
                  <c:v>7357.5830078125</c:v>
                </c:pt>
                <c:pt idx="256">
                  <c:v>7493.74609375</c:v>
                </c:pt>
                <c:pt idx="257">
                  <c:v>7645.109375</c:v>
                </c:pt>
                <c:pt idx="258">
                  <c:v>7775.455078125</c:v>
                </c:pt>
                <c:pt idx="259">
                  <c:v>7912.2158203125</c:v>
                </c:pt>
                <c:pt idx="260">
                  <c:v>8156.9091796875009</c:v>
                </c:pt>
                <c:pt idx="261">
                  <c:v>8387.3232421875</c:v>
                </c:pt>
                <c:pt idx="262">
                  <c:v>8771.26953125</c:v>
                </c:pt>
                <c:pt idx="263">
                  <c:v>9110.6826171875</c:v>
                </c:pt>
                <c:pt idx="264">
                  <c:v>9594.63671875</c:v>
                </c:pt>
                <c:pt idx="265">
                  <c:v>9791.6669921875</c:v>
                </c:pt>
                <c:pt idx="266">
                  <c:v>9705.869140625</c:v>
                </c:pt>
                <c:pt idx="267">
                  <c:v>9889.6181640625</c:v>
                </c:pt>
                <c:pt idx="268">
                  <c:v>10108.719726562502</c:v>
                </c:pt>
                <c:pt idx="269">
                  <c:v>10246.8525390625</c:v>
                </c:pt>
                <c:pt idx="270">
                  <c:v>10370.796875</c:v>
                </c:pt>
                <c:pt idx="271">
                  <c:v>10598.133789062502</c:v>
                </c:pt>
                <c:pt idx="272">
                  <c:v>10911.916015625</c:v>
                </c:pt>
                <c:pt idx="273">
                  <c:v>11493.794921875</c:v>
                </c:pt>
                <c:pt idx="274">
                  <c:v>11911.135742187502</c:v>
                </c:pt>
                <c:pt idx="275">
                  <c:v>11719.30859375</c:v>
                </c:pt>
                <c:pt idx="276">
                  <c:v>12484.712890625002</c:v>
                </c:pt>
                <c:pt idx="277">
                  <c:v>13077.791015625</c:v>
                </c:pt>
                <c:pt idx="278">
                  <c:v>13328.361328125</c:v>
                </c:pt>
                <c:pt idx="279">
                  <c:v>13524.935546875</c:v>
                </c:pt>
                <c:pt idx="280">
                  <c:v>13739.5</c:v>
                </c:pt>
                <c:pt idx="281">
                  <c:v>13977.4306640625</c:v>
                </c:pt>
                <c:pt idx="282">
                  <c:v>14331.73828125</c:v>
                </c:pt>
                <c:pt idx="283">
                  <c:v>14948.716796875002</c:v>
                </c:pt>
                <c:pt idx="284">
                  <c:v>15146.544921875</c:v>
                </c:pt>
                <c:pt idx="285">
                  <c:v>15206.307617187502</c:v>
                </c:pt>
                <c:pt idx="286">
                  <c:v>15292.85546875</c:v>
                </c:pt>
                <c:pt idx="287">
                  <c:v>15618.078125</c:v>
                </c:pt>
                <c:pt idx="288">
                  <c:v>16067.625</c:v>
                </c:pt>
                <c:pt idx="289">
                  <c:v>15781.876953125</c:v>
                </c:pt>
                <c:pt idx="290">
                  <c:v>15571.5625</c:v>
                </c:pt>
                <c:pt idx="291">
                  <c:v>15292.6640625</c:v>
                </c:pt>
                <c:pt idx="292">
                  <c:v>14995.1552734375</c:v>
                </c:pt>
                <c:pt idx="293">
                  <c:v>15211.623046875</c:v>
                </c:pt>
                <c:pt idx="294">
                  <c:v>15039.0771484375</c:v>
                </c:pt>
                <c:pt idx="295">
                  <c:v>15221.107421875</c:v>
                </c:pt>
                <c:pt idx="296">
                  <c:v>15536.318359375</c:v>
                </c:pt>
                <c:pt idx="297">
                  <c:v>15965.4111328125</c:v>
                </c:pt>
                <c:pt idx="298">
                  <c:v>16202.3115234375</c:v>
                </c:pt>
                <c:pt idx="299">
                  <c:v>16235.396484375002</c:v>
                </c:pt>
                <c:pt idx="300">
                  <c:v>16304.06640625</c:v>
                </c:pt>
                <c:pt idx="301">
                  <c:v>16320.587890625</c:v>
                </c:pt>
                <c:pt idx="302">
                  <c:v>16590.16796875</c:v>
                </c:pt>
                <c:pt idx="303">
                  <c:v>16837.11328125</c:v>
                </c:pt>
                <c:pt idx="304">
                  <c:v>17094.64453125</c:v>
                </c:pt>
                <c:pt idx="305">
                  <c:v>17076.19921875</c:v>
                </c:pt>
                <c:pt idx="306">
                  <c:v>17123.6484375</c:v>
                </c:pt>
                <c:pt idx="307">
                  <c:v>17083.8828125</c:v>
                </c:pt>
                <c:pt idx="308">
                  <c:v>17019.75</c:v>
                </c:pt>
                <c:pt idx="309">
                  <c:v>17323.4375</c:v>
                </c:pt>
                <c:pt idx="310">
                  <c:v>17579.564453125</c:v>
                </c:pt>
                <c:pt idx="311">
                  <c:v>17877.53125</c:v>
                </c:pt>
                <c:pt idx="312">
                  <c:v>17874.931640625</c:v>
                </c:pt>
                <c:pt idx="313">
                  <c:v>17772.763671875004</c:v>
                </c:pt>
                <c:pt idx="314">
                  <c:v>17123.33203125</c:v>
                </c:pt>
                <c:pt idx="315">
                  <c:v>17950.3046875</c:v>
                </c:pt>
                <c:pt idx="316">
                  <c:v>18170.5234375</c:v>
                </c:pt>
                <c:pt idx="317">
                  <c:v>18300.943359375</c:v>
                </c:pt>
                <c:pt idx="318">
                  <c:v>18539.908203125</c:v>
                </c:pt>
                <c:pt idx="319">
                  <c:v>18548.638671875</c:v>
                </c:pt>
                <c:pt idx="320">
                  <c:v>18702.453125</c:v>
                </c:pt>
                <c:pt idx="321">
                  <c:v>18782.041015625</c:v>
                </c:pt>
                <c:pt idx="322">
                  <c:v>18989.830078125</c:v>
                </c:pt>
                <c:pt idx="323">
                  <c:v>19080.189453125</c:v>
                </c:pt>
                <c:pt idx="324">
                  <c:v>19397.716796875</c:v>
                </c:pt>
                <c:pt idx="325">
                  <c:v>19545.349609375</c:v>
                </c:pt>
                <c:pt idx="326">
                  <c:v>19504.8203125</c:v>
                </c:pt>
                <c:pt idx="327">
                  <c:v>19496.484375</c:v>
                </c:pt>
                <c:pt idx="328">
                  <c:v>19578.21875</c:v>
                </c:pt>
                <c:pt idx="329">
                  <c:v>19867.60546875</c:v>
                </c:pt>
                <c:pt idx="330">
                  <c:v>20122.921875</c:v>
                </c:pt>
                <c:pt idx="331">
                  <c:v>20292.123046875</c:v>
                </c:pt>
                <c:pt idx="332">
                  <c:v>20497.728515625</c:v>
                </c:pt>
                <c:pt idx="333">
                  <c:v>20151.732421875</c:v>
                </c:pt>
                <c:pt idx="334">
                  <c:v>19669.6171875</c:v>
                </c:pt>
                <c:pt idx="335">
                  <c:v>19559.1953125</c:v>
                </c:pt>
                <c:pt idx="336">
                  <c:v>19395.138671875</c:v>
                </c:pt>
                <c:pt idx="337">
                  <c:v>19138.8984375</c:v>
                </c:pt>
                <c:pt idx="338">
                  <c:v>19098.029296875</c:v>
                </c:pt>
                <c:pt idx="339">
                  <c:v>19265.09375</c:v>
                </c:pt>
                <c:pt idx="340">
                  <c:v>19330.2578125</c:v>
                </c:pt>
                <c:pt idx="341">
                  <c:v>19280.279296875</c:v>
                </c:pt>
                <c:pt idx="342">
                  <c:v>19333.78125</c:v>
                </c:pt>
                <c:pt idx="343">
                  <c:v>19530.892578125</c:v>
                </c:pt>
                <c:pt idx="344">
                  <c:v>19610.88671875</c:v>
                </c:pt>
                <c:pt idx="345">
                  <c:v>19741.306640625</c:v>
                </c:pt>
                <c:pt idx="346">
                  <c:v>19953.982421875</c:v>
                </c:pt>
                <c:pt idx="347">
                  <c:v>20046.650390625</c:v>
                </c:pt>
                <c:pt idx="348">
                  <c:v>19699.42578125</c:v>
                </c:pt>
                <c:pt idx="349">
                  <c:v>19630.88671875</c:v>
                </c:pt>
                <c:pt idx="350">
                  <c:v>19737.37109375</c:v>
                </c:pt>
                <c:pt idx="351">
                  <c:v>19854.84375</c:v>
                </c:pt>
                <c:pt idx="352">
                  <c:v>19864.5078125</c:v>
                </c:pt>
                <c:pt idx="353">
                  <c:v>20065.92578125</c:v>
                </c:pt>
                <c:pt idx="354">
                  <c:v>20248.703125</c:v>
                </c:pt>
                <c:pt idx="355">
                  <c:v>20127.5234375</c:v>
                </c:pt>
                <c:pt idx="356">
                  <c:v>19642.830078125</c:v>
                </c:pt>
                <c:pt idx="357">
                  <c:v>19459.6484375</c:v>
                </c:pt>
                <c:pt idx="358">
                  <c:v>19438.673828125004</c:v>
                </c:pt>
                <c:pt idx="359">
                  <c:v>19138.509765625</c:v>
                </c:pt>
                <c:pt idx="360">
                  <c:v>18842.548828125</c:v>
                </c:pt>
                <c:pt idx="361">
                  <c:v>18765.728515625</c:v>
                </c:pt>
                <c:pt idx="362">
                  <c:v>17966.103515625004</c:v>
                </c:pt>
                <c:pt idx="363">
                  <c:v>17289.607421875</c:v>
                </c:pt>
                <c:pt idx="364">
                  <c:v>17176.291015625</c:v>
                </c:pt>
                <c:pt idx="365">
                  <c:v>17331.01953125</c:v>
                </c:pt>
                <c:pt idx="366">
                  <c:v>17442.771484375</c:v>
                </c:pt>
                <c:pt idx="367">
                  <c:v>17475.3125</c:v>
                </c:pt>
                <c:pt idx="368">
                  <c:v>17208.322265625</c:v>
                </c:pt>
                <c:pt idx="369">
                  <c:v>17162.03125</c:v>
                </c:pt>
                <c:pt idx="370">
                  <c:v>17381.224609375</c:v>
                </c:pt>
                <c:pt idx="371">
                  <c:v>17757.578125</c:v>
                </c:pt>
                <c:pt idx="372">
                  <c:v>17718.08984375</c:v>
                </c:pt>
                <c:pt idx="373">
                  <c:v>17594.78515625</c:v>
                </c:pt>
                <c:pt idx="374">
                  <c:v>17338.939453125</c:v>
                </c:pt>
                <c:pt idx="375">
                  <c:v>17335.5859375</c:v>
                </c:pt>
                <c:pt idx="376">
                  <c:v>17521.546875</c:v>
                </c:pt>
                <c:pt idx="377">
                  <c:v>17635.634765625</c:v>
                </c:pt>
                <c:pt idx="378">
                  <c:v>17110.630859375</c:v>
                </c:pt>
                <c:pt idx="379">
                  <c:v>17320.98046875</c:v>
                </c:pt>
                <c:pt idx="380">
                  <c:v>17420.732421875</c:v>
                </c:pt>
                <c:pt idx="381">
                  <c:v>18022.79296875</c:v>
                </c:pt>
                <c:pt idx="382">
                  <c:v>18191.40625</c:v>
                </c:pt>
                <c:pt idx="383">
                  <c:v>18094.130859375</c:v>
                </c:pt>
                <c:pt idx="384">
                  <c:v>17361.85546875</c:v>
                </c:pt>
                <c:pt idx="385">
                  <c:v>17309.029296875</c:v>
                </c:pt>
                <c:pt idx="386">
                  <c:v>17022.470703125</c:v>
                </c:pt>
                <c:pt idx="387">
                  <c:v>16986.251953125</c:v>
                </c:pt>
                <c:pt idx="388">
                  <c:v>16761.142578125</c:v>
                </c:pt>
                <c:pt idx="389">
                  <c:v>16696.818359375</c:v>
                </c:pt>
                <c:pt idx="390">
                  <c:v>16917.982421875</c:v>
                </c:pt>
                <c:pt idx="391">
                  <c:v>17217.23828125</c:v>
                </c:pt>
                <c:pt idx="392">
                  <c:v>16871.640625</c:v>
                </c:pt>
                <c:pt idx="393">
                  <c:v>17194.86328125</c:v>
                </c:pt>
                <c:pt idx="394">
                  <c:v>17477.591796875</c:v>
                </c:pt>
                <c:pt idx="395">
                  <c:v>17285.216796875</c:v>
                </c:pt>
                <c:pt idx="396">
                  <c:v>17635.412109375</c:v>
                </c:pt>
                <c:pt idx="397">
                  <c:v>17156.66015625</c:v>
                </c:pt>
                <c:pt idx="398">
                  <c:v>16936.609375</c:v>
                </c:pt>
                <c:pt idx="399">
                  <c:v>16841.9296875</c:v>
                </c:pt>
                <c:pt idx="400">
                  <c:v>16896.69921875</c:v>
                </c:pt>
                <c:pt idx="401">
                  <c:v>16375.5615234375</c:v>
                </c:pt>
                <c:pt idx="402">
                  <c:v>16006.479492187502</c:v>
                </c:pt>
                <c:pt idx="403">
                  <c:v>16003.603515625</c:v>
                </c:pt>
                <c:pt idx="404">
                  <c:v>15932.715820312502</c:v>
                </c:pt>
                <c:pt idx="405">
                  <c:v>15846.0654296875</c:v>
                </c:pt>
                <c:pt idx="406">
                  <c:v>15475.099609375</c:v>
                </c:pt>
                <c:pt idx="407">
                  <c:v>15394.013671875</c:v>
                </c:pt>
                <c:pt idx="408">
                  <c:v>15488.9033203125</c:v>
                </c:pt>
                <c:pt idx="409">
                  <c:v>14872.193359375</c:v>
                </c:pt>
                <c:pt idx="410">
                  <c:v>14310.021484375</c:v>
                </c:pt>
                <c:pt idx="411">
                  <c:v>13801.34375</c:v>
                </c:pt>
                <c:pt idx="412">
                  <c:v>13477.7490234375</c:v>
                </c:pt>
                <c:pt idx="413">
                  <c:v>13429.635742187502</c:v>
                </c:pt>
                <c:pt idx="414">
                  <c:v>13100.559570312502</c:v>
                </c:pt>
                <c:pt idx="415">
                  <c:v>12836.475585937502</c:v>
                </c:pt>
                <c:pt idx="416">
                  <c:v>12441.09765625</c:v>
                </c:pt>
                <c:pt idx="417">
                  <c:v>12349.4384765625</c:v>
                </c:pt>
                <c:pt idx="418">
                  <c:v>11981.5654296875</c:v>
                </c:pt>
                <c:pt idx="419">
                  <c:v>11822.9599609375</c:v>
                </c:pt>
                <c:pt idx="420">
                  <c:v>12018.0693359375</c:v>
                </c:pt>
                <c:pt idx="421">
                  <c:v>11933.4208984375</c:v>
                </c:pt>
                <c:pt idx="422">
                  <c:v>12052.349609375</c:v>
                </c:pt>
                <c:pt idx="423">
                  <c:v>12004.505859375</c:v>
                </c:pt>
                <c:pt idx="424">
                  <c:v>11428.744140625</c:v>
                </c:pt>
                <c:pt idx="425">
                  <c:v>10851.2431640625</c:v>
                </c:pt>
                <c:pt idx="426">
                  <c:v>10548.95703125</c:v>
                </c:pt>
                <c:pt idx="427">
                  <c:v>10096.1591796875</c:v>
                </c:pt>
                <c:pt idx="428">
                  <c:v>10221.236328125</c:v>
                </c:pt>
                <c:pt idx="429">
                  <c:v>10157.265625</c:v>
                </c:pt>
                <c:pt idx="430">
                  <c:v>10670.139648437502</c:v>
                </c:pt>
                <c:pt idx="431">
                  <c:v>10372.669921875</c:v>
                </c:pt>
                <c:pt idx="432">
                  <c:v>10093.8974609375</c:v>
                </c:pt>
                <c:pt idx="433">
                  <c:v>9868.6728515625</c:v>
                </c:pt>
                <c:pt idx="434">
                  <c:v>10042.30859375</c:v>
                </c:pt>
                <c:pt idx="435">
                  <c:v>9575.4931640625</c:v>
                </c:pt>
                <c:pt idx="436">
                  <c:v>9002.78125</c:v>
                </c:pt>
                <c:pt idx="437">
                  <c:v>8887.671875</c:v>
                </c:pt>
                <c:pt idx="438">
                  <c:v>8912.06640625</c:v>
                </c:pt>
                <c:pt idx="439">
                  <c:v>8414.7724609375</c:v>
                </c:pt>
                <c:pt idx="440">
                  <c:v>8401.0498046875</c:v>
                </c:pt>
                <c:pt idx="441">
                  <c:v>7961.73486328125</c:v>
                </c:pt>
                <c:pt idx="442">
                  <c:v>7663.7543945312509</c:v>
                </c:pt>
                <c:pt idx="443">
                  <c:v>7580.212890625</c:v>
                </c:pt>
                <c:pt idx="444">
                  <c:v>7499.1552734375009</c:v>
                </c:pt>
                <c:pt idx="445">
                  <c:v>7139.1909179687509</c:v>
                </c:pt>
                <c:pt idx="446">
                  <c:v>6869.27099609375</c:v>
                </c:pt>
                <c:pt idx="447">
                  <c:v>6661.6865234375</c:v>
                </c:pt>
                <c:pt idx="448">
                  <c:v>6464.7216796875</c:v>
                </c:pt>
                <c:pt idx="449">
                  <c:v>6217.62255859375</c:v>
                </c:pt>
                <c:pt idx="450">
                  <c:v>6141.27099609375</c:v>
                </c:pt>
                <c:pt idx="451">
                  <c:v>6104.5434570312509</c:v>
                </c:pt>
                <c:pt idx="452">
                  <c:v>6244.6977539062509</c:v>
                </c:pt>
                <c:pt idx="453">
                  <c:v>6383.55078125</c:v>
                </c:pt>
                <c:pt idx="454">
                  <c:v>6401.07177734375</c:v>
                </c:pt>
                <c:pt idx="455">
                  <c:v>6092.64892578125</c:v>
                </c:pt>
                <c:pt idx="456">
                  <c:v>6022.12451171875</c:v>
                </c:pt>
                <c:pt idx="457">
                  <c:v>6123.916015625</c:v>
                </c:pt>
                <c:pt idx="458">
                  <c:v>5763.1127929687509</c:v>
                </c:pt>
                <c:pt idx="459">
                  <c:v>5707.10546875</c:v>
                </c:pt>
                <c:pt idx="460">
                  <c:v>5866.203125</c:v>
                </c:pt>
                <c:pt idx="461">
                  <c:v>5890.0551757812509</c:v>
                </c:pt>
                <c:pt idx="462">
                  <c:v>5910.0336914062509</c:v>
                </c:pt>
                <c:pt idx="463">
                  <c:v>5878.60791015625</c:v>
                </c:pt>
                <c:pt idx="464">
                  <c:v>5796.81494140625</c:v>
                </c:pt>
                <c:pt idx="465">
                  <c:v>5501.1293945312509</c:v>
                </c:pt>
                <c:pt idx="466">
                  <c:v>5499.1103515625</c:v>
                </c:pt>
                <c:pt idx="467">
                  <c:v>5360.609375</c:v>
                </c:pt>
                <c:pt idx="468">
                  <c:v>5270.958984375</c:v>
                </c:pt>
                <c:pt idx="469">
                  <c:v>5019.42578125</c:v>
                </c:pt>
                <c:pt idx="470">
                  <c:v>5035.6069335937509</c:v>
                </c:pt>
                <c:pt idx="471">
                  <c:v>4874.767578125</c:v>
                </c:pt>
                <c:pt idx="472">
                  <c:v>4809.67724609375</c:v>
                </c:pt>
                <c:pt idx="473">
                  <c:v>4869.16748046875</c:v>
                </c:pt>
                <c:pt idx="474">
                  <c:v>4748.2885742187509</c:v>
                </c:pt>
                <c:pt idx="475">
                  <c:v>4575.02880859375</c:v>
                </c:pt>
                <c:pt idx="476">
                  <c:v>4575.06201171875</c:v>
                </c:pt>
                <c:pt idx="477">
                  <c:v>4668.97216796875</c:v>
                </c:pt>
                <c:pt idx="478">
                  <c:v>4631.2602539062509</c:v>
                </c:pt>
                <c:pt idx="479">
                  <c:v>4480.65380859375</c:v>
                </c:pt>
                <c:pt idx="480">
                  <c:v>4504.55859375</c:v>
                </c:pt>
                <c:pt idx="481">
                  <c:v>4308.0302734375</c:v>
                </c:pt>
                <c:pt idx="482">
                  <c:v>4434.2421875</c:v>
                </c:pt>
                <c:pt idx="483">
                  <c:v>4400.7607421875</c:v>
                </c:pt>
                <c:pt idx="484">
                  <c:v>4227.12109375</c:v>
                </c:pt>
                <c:pt idx="485">
                  <c:v>4257.7768554687509</c:v>
                </c:pt>
                <c:pt idx="486">
                  <c:v>4203.81201171875</c:v>
                </c:pt>
                <c:pt idx="487">
                  <c:v>4218.1015625</c:v>
                </c:pt>
                <c:pt idx="488">
                  <c:v>4042.861328125</c:v>
                </c:pt>
                <c:pt idx="489">
                  <c:v>4201.53955078125</c:v>
                </c:pt>
                <c:pt idx="490">
                  <c:v>4459.56884765625</c:v>
                </c:pt>
                <c:pt idx="491">
                  <c:v>4159.5673828125</c:v>
                </c:pt>
                <c:pt idx="492">
                  <c:v>4053.35375976562</c:v>
                </c:pt>
                <c:pt idx="493">
                  <c:v>4281.1650390625</c:v>
                </c:pt>
                <c:pt idx="494">
                  <c:v>4354.07177734375</c:v>
                </c:pt>
                <c:pt idx="495">
                  <c:v>4263.74658203125</c:v>
                </c:pt>
                <c:pt idx="496">
                  <c:v>3912.46215820313</c:v>
                </c:pt>
                <c:pt idx="497">
                  <c:v>3949.3681640625</c:v>
                </c:pt>
                <c:pt idx="498">
                  <c:v>3883.06713867187</c:v>
                </c:pt>
                <c:pt idx="499">
                  <c:v>3918.12719726562</c:v>
                </c:pt>
                <c:pt idx="500">
                  <c:v>3879.3125</c:v>
                </c:pt>
                <c:pt idx="501">
                  <c:v>3795.88720703125</c:v>
                </c:pt>
                <c:pt idx="502">
                  <c:v>3490.3801269531305</c:v>
                </c:pt>
                <c:pt idx="503">
                  <c:v>3416.9777832031305</c:v>
                </c:pt>
                <c:pt idx="504">
                  <c:v>3582.30078125</c:v>
                </c:pt>
                <c:pt idx="505">
                  <c:v>3702.2724609375</c:v>
                </c:pt>
                <c:pt idx="506">
                  <c:v>3959.0217285156205</c:v>
                </c:pt>
                <c:pt idx="507">
                  <c:v>4256.86962890625</c:v>
                </c:pt>
                <c:pt idx="508">
                  <c:v>4382.2880859375</c:v>
                </c:pt>
                <c:pt idx="509">
                  <c:v>4594.05078125</c:v>
                </c:pt>
                <c:pt idx="510">
                  <c:v>4536.13671875</c:v>
                </c:pt>
                <c:pt idx="511">
                  <c:v>4706.451171875</c:v>
                </c:pt>
                <c:pt idx="512">
                  <c:v>4848.74609375</c:v>
                </c:pt>
                <c:pt idx="513">
                  <c:v>5125.146484375</c:v>
                </c:pt>
                <c:pt idx="514">
                  <c:v>5381.91748046875</c:v>
                </c:pt>
                <c:pt idx="515">
                  <c:v>5671.5146484375</c:v>
                </c:pt>
                <c:pt idx="516">
                  <c:v>5812.1909179687509</c:v>
                </c:pt>
                <c:pt idx="517">
                  <c:v>6201.708984375</c:v>
                </c:pt>
                <c:pt idx="518">
                  <c:v>6685.64599609375</c:v>
                </c:pt>
                <c:pt idx="519">
                  <c:v>6820.7324218750009</c:v>
                </c:pt>
                <c:pt idx="520">
                  <c:v>6183.576171875</c:v>
                </c:pt>
                <c:pt idx="521">
                  <c:v>5749.36962890625</c:v>
                </c:pt>
                <c:pt idx="522">
                  <c:v>6167.1845703125</c:v>
                </c:pt>
                <c:pt idx="523">
                  <c:v>6591.6518554687509</c:v>
                </c:pt>
                <c:pt idx="524">
                  <c:v>6884.0654296875</c:v>
                </c:pt>
                <c:pt idx="525">
                  <c:v>6906.5068359375</c:v>
                </c:pt>
                <c:pt idx="526">
                  <c:v>7063.64990234375</c:v>
                </c:pt>
                <c:pt idx="527">
                  <c:v>7454.06884765625</c:v>
                </c:pt>
                <c:pt idx="528">
                  <c:v>7249.662109375</c:v>
                </c:pt>
                <c:pt idx="529">
                  <c:v>7008.0322265625</c:v>
                </c:pt>
                <c:pt idx="530">
                  <c:v>7281.8046875</c:v>
                </c:pt>
                <c:pt idx="531">
                  <c:v>7060.91162109375</c:v>
                </c:pt>
                <c:pt idx="532">
                  <c:v>6947.1953125</c:v>
                </c:pt>
                <c:pt idx="533">
                  <c:v>6906.12158203125</c:v>
                </c:pt>
                <c:pt idx="534">
                  <c:v>6961.48974609375</c:v>
                </c:pt>
                <c:pt idx="535">
                  <c:v>6894.06396484375</c:v>
                </c:pt>
                <c:pt idx="536">
                  <c:v>6513.69921875</c:v>
                </c:pt>
                <c:pt idx="537">
                  <c:v>6114.3671875</c:v>
                </c:pt>
                <c:pt idx="538">
                  <c:v>6227.4736328125</c:v>
                </c:pt>
                <c:pt idx="539">
                  <c:v>6137.3212890625</c:v>
                </c:pt>
                <c:pt idx="540">
                  <c:v>6456.71337890625</c:v>
                </c:pt>
                <c:pt idx="541">
                  <c:v>6656.03076171875</c:v>
                </c:pt>
                <c:pt idx="542">
                  <c:v>6884.2768554687509</c:v>
                </c:pt>
                <c:pt idx="543">
                  <c:v>7124.72509765625</c:v>
                </c:pt>
                <c:pt idx="544">
                  <c:v>7409.7001953125</c:v>
                </c:pt>
                <c:pt idx="545">
                  <c:v>7730.2036132812509</c:v>
                </c:pt>
                <c:pt idx="546">
                  <c:v>8333.486328125</c:v>
                </c:pt>
                <c:pt idx="547">
                  <c:v>8502.8251953125</c:v>
                </c:pt>
                <c:pt idx="548">
                  <c:v>8931.412109375</c:v>
                </c:pt>
                <c:pt idx="549">
                  <c:v>9233.48828125</c:v>
                </c:pt>
                <c:pt idx="550">
                  <c:v>9472.84765625</c:v>
                </c:pt>
                <c:pt idx="551">
                  <c:v>9818.537109375</c:v>
                </c:pt>
                <c:pt idx="552">
                  <c:v>10199.0849609375</c:v>
                </c:pt>
                <c:pt idx="553">
                  <c:v>10568.263671875</c:v>
                </c:pt>
                <c:pt idx="554">
                  <c:v>10352.0166015625</c:v>
                </c:pt>
                <c:pt idx="555">
                  <c:v>10406.1875</c:v>
                </c:pt>
                <c:pt idx="556">
                  <c:v>10195.37109375</c:v>
                </c:pt>
                <c:pt idx="557">
                  <c:v>10241.81640625</c:v>
                </c:pt>
                <c:pt idx="558">
                  <c:v>10439.474609375</c:v>
                </c:pt>
                <c:pt idx="559">
                  <c:v>10884.1796875</c:v>
                </c:pt>
                <c:pt idx="560">
                  <c:v>11048.385742187502</c:v>
                </c:pt>
                <c:pt idx="561">
                  <c:v>11356.809570312502</c:v>
                </c:pt>
                <c:pt idx="562">
                  <c:v>11825.4462890625</c:v>
                </c:pt>
                <c:pt idx="563">
                  <c:v>11838.6650390625</c:v>
                </c:pt>
                <c:pt idx="564">
                  <c:v>12068.2373046875</c:v>
                </c:pt>
                <c:pt idx="565">
                  <c:v>12244.2080078125</c:v>
                </c:pt>
                <c:pt idx="566">
                  <c:v>12584.5986328125</c:v>
                </c:pt>
                <c:pt idx="567">
                  <c:v>13047.80859375</c:v>
                </c:pt>
                <c:pt idx="568">
                  <c:v>13455.455078125</c:v>
                </c:pt>
                <c:pt idx="569">
                  <c:v>13700.580078125</c:v>
                </c:pt>
                <c:pt idx="570">
                  <c:v>14150.5791015625</c:v>
                </c:pt>
                <c:pt idx="571">
                  <c:v>14703.2373046875</c:v>
                </c:pt>
                <c:pt idx="572">
                  <c:v>14471.805664062502</c:v>
                </c:pt>
                <c:pt idx="573">
                  <c:v>15062.638671875002</c:v>
                </c:pt>
                <c:pt idx="574">
                  <c:v>15587.0712890625</c:v>
                </c:pt>
                <c:pt idx="575">
                  <c:v>15835.783203125</c:v>
                </c:pt>
                <c:pt idx="576">
                  <c:v>16111.53515625</c:v>
                </c:pt>
                <c:pt idx="577">
                  <c:v>16550.267578125004</c:v>
                </c:pt>
                <c:pt idx="578">
                  <c:v>16636.619140625</c:v>
                </c:pt>
                <c:pt idx="579">
                  <c:v>16375.171875</c:v>
                </c:pt>
                <c:pt idx="580">
                  <c:v>16213.521484375</c:v>
                </c:pt>
                <c:pt idx="581">
                  <c:v>16159.6787109375</c:v>
                </c:pt>
                <c:pt idx="582">
                  <c:v>16205.477539062502</c:v>
                </c:pt>
                <c:pt idx="583">
                  <c:v>16264.23046875</c:v>
                </c:pt>
                <c:pt idx="584">
                  <c:v>15661.64453125</c:v>
                </c:pt>
                <c:pt idx="585">
                  <c:v>15923.6826171875</c:v>
                </c:pt>
                <c:pt idx="586">
                  <c:v>16143.728515625002</c:v>
                </c:pt>
                <c:pt idx="587">
                  <c:v>16428.19921875</c:v>
                </c:pt>
                <c:pt idx="588">
                  <c:v>16906.181640625</c:v>
                </c:pt>
                <c:pt idx="589">
                  <c:v>17129.09375</c:v>
                </c:pt>
                <c:pt idx="590">
                  <c:v>16751.71875</c:v>
                </c:pt>
                <c:pt idx="591">
                  <c:v>16834.87109375</c:v>
                </c:pt>
                <c:pt idx="592">
                  <c:v>17479.55078125</c:v>
                </c:pt>
                <c:pt idx="593">
                  <c:v>17673.763671875004</c:v>
                </c:pt>
                <c:pt idx="594">
                  <c:v>17837.74609375</c:v>
                </c:pt>
                <c:pt idx="595">
                  <c:v>17839.923828125004</c:v>
                </c:pt>
                <c:pt idx="596">
                  <c:v>17884.892578125</c:v>
                </c:pt>
                <c:pt idx="597">
                  <c:v>18190.978515625</c:v>
                </c:pt>
                <c:pt idx="598">
                  <c:v>17998.08984375</c:v>
                </c:pt>
                <c:pt idx="599">
                  <c:v>18412.828125</c:v>
                </c:pt>
                <c:pt idx="600">
                  <c:v>18373.314453125</c:v>
                </c:pt>
                <c:pt idx="601">
                  <c:v>18647.0234375</c:v>
                </c:pt>
                <c:pt idx="602">
                  <c:v>18905.0078125</c:v>
                </c:pt>
                <c:pt idx="603">
                  <c:v>18918.84375</c:v>
                </c:pt>
                <c:pt idx="604">
                  <c:v>18965.25</c:v>
                </c:pt>
                <c:pt idx="605">
                  <c:v>19105.42578125</c:v>
                </c:pt>
                <c:pt idx="606">
                  <c:v>19201.556640625</c:v>
                </c:pt>
                <c:pt idx="607">
                  <c:v>19234.908203125</c:v>
                </c:pt>
                <c:pt idx="608">
                  <c:v>19543.896484375</c:v>
                </c:pt>
                <c:pt idx="609">
                  <c:v>19697.48046875</c:v>
                </c:pt>
                <c:pt idx="610">
                  <c:v>19625.4296875</c:v>
                </c:pt>
                <c:pt idx="611">
                  <c:v>19729.982421875</c:v>
                </c:pt>
                <c:pt idx="612">
                  <c:v>19938.6953125</c:v>
                </c:pt>
                <c:pt idx="613">
                  <c:v>20517.39453125</c:v>
                </c:pt>
                <c:pt idx="614">
                  <c:v>20233.412109375</c:v>
                </c:pt>
                <c:pt idx="615">
                  <c:v>20498.078125</c:v>
                </c:pt>
                <c:pt idx="616">
                  <c:v>20331.3359375</c:v>
                </c:pt>
                <c:pt idx="617">
                  <c:v>20389.57421875</c:v>
                </c:pt>
                <c:pt idx="618">
                  <c:v>20634.658203125</c:v>
                </c:pt>
                <c:pt idx="619">
                  <c:v>20746.498046875</c:v>
                </c:pt>
                <c:pt idx="620">
                  <c:v>20766.412109375</c:v>
                </c:pt>
                <c:pt idx="621">
                  <c:v>20775.103515625004</c:v>
                </c:pt>
                <c:pt idx="622">
                  <c:v>20732.3828125</c:v>
                </c:pt>
                <c:pt idx="623">
                  <c:v>20700.376953125</c:v>
                </c:pt>
                <c:pt idx="624">
                  <c:v>20719.99609375</c:v>
                </c:pt>
                <c:pt idx="625">
                  <c:v>20762.9296875</c:v>
                </c:pt>
                <c:pt idx="626">
                  <c:v>20577.310546875</c:v>
                </c:pt>
                <c:pt idx="627">
                  <c:v>20052.369140625</c:v>
                </c:pt>
                <c:pt idx="628">
                  <c:v>19917.77734375</c:v>
                </c:pt>
                <c:pt idx="629">
                  <c:v>19945.361328125</c:v>
                </c:pt>
                <c:pt idx="630">
                  <c:v>19759.560546875</c:v>
                </c:pt>
                <c:pt idx="631">
                  <c:v>19474.42578125</c:v>
                </c:pt>
                <c:pt idx="632">
                  <c:v>19268.26171875</c:v>
                </c:pt>
                <c:pt idx="633">
                  <c:v>19101.08984375</c:v>
                </c:pt>
                <c:pt idx="634">
                  <c:v>19042.833984375</c:v>
                </c:pt>
                <c:pt idx="635">
                  <c:v>18895.873046875</c:v>
                </c:pt>
                <c:pt idx="636">
                  <c:v>18691.666015625</c:v>
                </c:pt>
                <c:pt idx="637">
                  <c:v>18188.8515625</c:v>
                </c:pt>
                <c:pt idx="638">
                  <c:v>18241.494140625</c:v>
                </c:pt>
                <c:pt idx="639">
                  <c:v>18055.677734375004</c:v>
                </c:pt>
                <c:pt idx="640">
                  <c:v>17587.5703125</c:v>
                </c:pt>
                <c:pt idx="641">
                  <c:v>17396.38671875</c:v>
                </c:pt>
                <c:pt idx="642">
                  <c:v>17240.51171875</c:v>
                </c:pt>
                <c:pt idx="643">
                  <c:v>17006.1484375</c:v>
                </c:pt>
                <c:pt idx="644">
                  <c:v>16918.078125</c:v>
                </c:pt>
                <c:pt idx="645">
                  <c:v>16874.67578125</c:v>
                </c:pt>
                <c:pt idx="646">
                  <c:v>16443.080078125</c:v>
                </c:pt>
                <c:pt idx="647">
                  <c:v>16214.6201171875</c:v>
                </c:pt>
                <c:pt idx="648">
                  <c:v>16024.0849609375</c:v>
                </c:pt>
                <c:pt idx="649">
                  <c:v>15740.8173828125</c:v>
                </c:pt>
                <c:pt idx="650">
                  <c:v>15499.15625</c:v>
                </c:pt>
                <c:pt idx="651">
                  <c:v>15310.2041015625</c:v>
                </c:pt>
                <c:pt idx="652">
                  <c:v>14661.26953125</c:v>
                </c:pt>
                <c:pt idx="653">
                  <c:v>14399.814453125</c:v>
                </c:pt>
                <c:pt idx="654">
                  <c:v>14321.328125</c:v>
                </c:pt>
                <c:pt idx="655">
                  <c:v>14400.181640625</c:v>
                </c:pt>
                <c:pt idx="656">
                  <c:v>14151.986328125</c:v>
                </c:pt>
                <c:pt idx="657">
                  <c:v>13803.728515625002</c:v>
                </c:pt>
                <c:pt idx="658">
                  <c:v>13645.2412109375</c:v>
                </c:pt>
                <c:pt idx="659">
                  <c:v>13580.0263671875</c:v>
                </c:pt>
                <c:pt idx="660">
                  <c:v>13912.4150390625</c:v>
                </c:pt>
                <c:pt idx="661">
                  <c:v>14092.77734375</c:v>
                </c:pt>
                <c:pt idx="662">
                  <c:v>14279.6767578125</c:v>
                </c:pt>
                <c:pt idx="663">
                  <c:v>13924.904296875</c:v>
                </c:pt>
                <c:pt idx="664">
                  <c:v>13596.013671875</c:v>
                </c:pt>
                <c:pt idx="665">
                  <c:v>13968.1943359375</c:v>
                </c:pt>
                <c:pt idx="666">
                  <c:v>14015.0380859375</c:v>
                </c:pt>
                <c:pt idx="667">
                  <c:v>14032.559570312502</c:v>
                </c:pt>
                <c:pt idx="668">
                  <c:v>14149.475585937502</c:v>
                </c:pt>
                <c:pt idx="669">
                  <c:v>14001.7578125</c:v>
                </c:pt>
                <c:pt idx="670">
                  <c:v>13315.517578125</c:v>
                </c:pt>
                <c:pt idx="671">
                  <c:v>13573.13671875</c:v>
                </c:pt>
                <c:pt idx="672">
                  <c:v>13243.62109375</c:v>
                </c:pt>
                <c:pt idx="673">
                  <c:v>13211.2958984375</c:v>
                </c:pt>
                <c:pt idx="674">
                  <c:v>13661.4287109375</c:v>
                </c:pt>
                <c:pt idx="675">
                  <c:v>13543.01171875</c:v>
                </c:pt>
                <c:pt idx="676">
                  <c:v>13447.08203125</c:v>
                </c:pt>
                <c:pt idx="677">
                  <c:v>13282.4560546875</c:v>
                </c:pt>
                <c:pt idx="678">
                  <c:v>13287.373046875</c:v>
                </c:pt>
                <c:pt idx="679">
                  <c:v>13088.89453125</c:v>
                </c:pt>
                <c:pt idx="680">
                  <c:v>12997.8388671875</c:v>
                </c:pt>
                <c:pt idx="681">
                  <c:v>12878.357421875</c:v>
                </c:pt>
                <c:pt idx="682">
                  <c:v>12776.447265625</c:v>
                </c:pt>
                <c:pt idx="683">
                  <c:v>12802.6201171875</c:v>
                </c:pt>
                <c:pt idx="684">
                  <c:v>12715.001953125</c:v>
                </c:pt>
                <c:pt idx="685">
                  <c:v>12790.419921875</c:v>
                </c:pt>
                <c:pt idx="686">
                  <c:v>13356.955078125</c:v>
                </c:pt>
                <c:pt idx="687">
                  <c:v>13172.61328125</c:v>
                </c:pt>
                <c:pt idx="688">
                  <c:v>13031</c:v>
                </c:pt>
                <c:pt idx="689">
                  <c:v>12732.876953125</c:v>
                </c:pt>
                <c:pt idx="690">
                  <c:v>13353.642578125</c:v>
                </c:pt>
                <c:pt idx="691">
                  <c:v>12693.1669921875</c:v>
                </c:pt>
                <c:pt idx="692">
                  <c:v>12822.5439453125</c:v>
                </c:pt>
                <c:pt idx="693">
                  <c:v>12389.130859375002</c:v>
                </c:pt>
                <c:pt idx="694">
                  <c:v>12031.6025390625</c:v>
                </c:pt>
                <c:pt idx="695">
                  <c:v>11787.9384765625</c:v>
                </c:pt>
                <c:pt idx="696">
                  <c:v>11543.9873046875</c:v>
                </c:pt>
                <c:pt idx="697">
                  <c:v>11203.275390625</c:v>
                </c:pt>
                <c:pt idx="698">
                  <c:v>11264.8525390625</c:v>
                </c:pt>
                <c:pt idx="699">
                  <c:v>11014.4296875</c:v>
                </c:pt>
                <c:pt idx="700">
                  <c:v>10503.490234375</c:v>
                </c:pt>
                <c:pt idx="701">
                  <c:v>10194.3701171875</c:v>
                </c:pt>
                <c:pt idx="702">
                  <c:v>9708.337890625</c:v>
                </c:pt>
                <c:pt idx="703">
                  <c:v>9445.771484375</c:v>
                </c:pt>
                <c:pt idx="704">
                  <c:v>8970.71875</c:v>
                </c:pt>
                <c:pt idx="705">
                  <c:v>8936.392578125</c:v>
                </c:pt>
                <c:pt idx="706">
                  <c:v>8956.80859375</c:v>
                </c:pt>
                <c:pt idx="707">
                  <c:v>8925.34375</c:v>
                </c:pt>
                <c:pt idx="708">
                  <c:v>9258.9580078125</c:v>
                </c:pt>
                <c:pt idx="709">
                  <c:v>9363.69921875</c:v>
                </c:pt>
                <c:pt idx="710">
                  <c:v>9093.474609375</c:v>
                </c:pt>
                <c:pt idx="711">
                  <c:v>8930.400390625</c:v>
                </c:pt>
                <c:pt idx="712">
                  <c:v>9128.1015625</c:v>
                </c:pt>
                <c:pt idx="713">
                  <c:v>8794.943359375</c:v>
                </c:pt>
                <c:pt idx="714">
                  <c:v>8603.8232421875</c:v>
                </c:pt>
                <c:pt idx="715">
                  <c:v>8356.13671875</c:v>
                </c:pt>
                <c:pt idx="716">
                  <c:v>8311.7666015625</c:v>
                </c:pt>
                <c:pt idx="717">
                  <c:v>8181.19384765625</c:v>
                </c:pt>
                <c:pt idx="718">
                  <c:v>8086.357421875</c:v>
                </c:pt>
                <c:pt idx="719">
                  <c:v>7679.00146484375</c:v>
                </c:pt>
                <c:pt idx="720">
                  <c:v>7374.91015625</c:v>
                </c:pt>
                <c:pt idx="721">
                  <c:v>7024.4692382812509</c:v>
                </c:pt>
                <c:pt idx="722">
                  <c:v>6982.3486328125</c:v>
                </c:pt>
                <c:pt idx="723">
                  <c:v>7037.8012695312509</c:v>
                </c:pt>
                <c:pt idx="724">
                  <c:v>7361.00830078125</c:v>
                </c:pt>
                <c:pt idx="725">
                  <c:v>7079.17333984375</c:v>
                </c:pt>
                <c:pt idx="726">
                  <c:v>7158.0659179687509</c:v>
                </c:pt>
                <c:pt idx="727">
                  <c:v>6681.1752929687509</c:v>
                </c:pt>
                <c:pt idx="728">
                  <c:v>6319.0322265625</c:v>
                </c:pt>
                <c:pt idx="729">
                  <c:v>5768.8740234375</c:v>
                </c:pt>
                <c:pt idx="730">
                  <c:v>5638.142578125</c:v>
                </c:pt>
                <c:pt idx="731">
                  <c:v>5714.45849609375</c:v>
                </c:pt>
                <c:pt idx="732">
                  <c:v>5570.54541015625</c:v>
                </c:pt>
                <c:pt idx="733">
                  <c:v>5067.55078125</c:v>
                </c:pt>
                <c:pt idx="734">
                  <c:v>4905.1923828125009</c:v>
                </c:pt>
                <c:pt idx="735">
                  <c:v>4982.90087890625</c:v>
                </c:pt>
                <c:pt idx="736">
                  <c:v>4911.4091796875009</c:v>
                </c:pt>
                <c:pt idx="737">
                  <c:v>4882.70556640625</c:v>
                </c:pt>
                <c:pt idx="738">
                  <c:v>4809.47412109375</c:v>
                </c:pt>
                <c:pt idx="739">
                  <c:v>4540.1787109375</c:v>
                </c:pt>
                <c:pt idx="740">
                  <c:v>4313.5693359375</c:v>
                </c:pt>
                <c:pt idx="741">
                  <c:v>4148.70654296875</c:v>
                </c:pt>
                <c:pt idx="742">
                  <c:v>4152.84814453125</c:v>
                </c:pt>
                <c:pt idx="743">
                  <c:v>4219.71240234375</c:v>
                </c:pt>
                <c:pt idx="744">
                  <c:v>4037.02734375</c:v>
                </c:pt>
                <c:pt idx="745">
                  <c:v>3980.333984375</c:v>
                </c:pt>
                <c:pt idx="746">
                  <c:v>3712.4311523437505</c:v>
                </c:pt>
                <c:pt idx="747">
                  <c:v>3604.4743652343705</c:v>
                </c:pt>
                <c:pt idx="748">
                  <c:v>3492.39013671875</c:v>
                </c:pt>
                <c:pt idx="749">
                  <c:v>3714.43286132813</c:v>
                </c:pt>
                <c:pt idx="750">
                  <c:v>3505.8718261718805</c:v>
                </c:pt>
                <c:pt idx="751">
                  <c:v>3297.23852539063</c:v>
                </c:pt>
                <c:pt idx="752">
                  <c:v>3094.3540039062505</c:v>
                </c:pt>
                <c:pt idx="753">
                  <c:v>3074.33203125</c:v>
                </c:pt>
                <c:pt idx="754">
                  <c:v>3034.6376953125</c:v>
                </c:pt>
                <c:pt idx="755">
                  <c:v>2850.26782226563</c:v>
                </c:pt>
                <c:pt idx="756">
                  <c:v>2661.77734375</c:v>
                </c:pt>
                <c:pt idx="757">
                  <c:v>2655.2421875</c:v>
                </c:pt>
                <c:pt idx="758">
                  <c:v>2642.517578125</c:v>
                </c:pt>
                <c:pt idx="759">
                  <c:v>2597.6267089843805</c:v>
                </c:pt>
                <c:pt idx="760">
                  <c:v>2524.59643554688</c:v>
                </c:pt>
                <c:pt idx="761">
                  <c:v>2358.2138671875</c:v>
                </c:pt>
                <c:pt idx="762">
                  <c:v>2244.04736328125</c:v>
                </c:pt>
                <c:pt idx="763">
                  <c:v>2116.77490234375</c:v>
                </c:pt>
                <c:pt idx="764">
                  <c:v>2119.48193359375</c:v>
                </c:pt>
                <c:pt idx="765">
                  <c:v>2173.4130859375</c:v>
                </c:pt>
                <c:pt idx="766">
                  <c:v>2144.28857421875</c:v>
                </c:pt>
                <c:pt idx="767">
                  <c:v>2138.32641601563</c:v>
                </c:pt>
                <c:pt idx="768">
                  <c:v>2293.61645507812</c:v>
                </c:pt>
                <c:pt idx="769">
                  <c:v>2570.16967773438</c:v>
                </c:pt>
                <c:pt idx="770">
                  <c:v>2631.09008789062</c:v>
                </c:pt>
                <c:pt idx="771">
                  <c:v>2691.38256835937</c:v>
                </c:pt>
                <c:pt idx="772">
                  <c:v>2558.93212890625</c:v>
                </c:pt>
                <c:pt idx="773">
                  <c:v>2676.19799804688</c:v>
                </c:pt>
                <c:pt idx="774">
                  <c:v>2687.2626953125</c:v>
                </c:pt>
                <c:pt idx="775">
                  <c:v>2789.25219726563</c:v>
                </c:pt>
                <c:pt idx="776">
                  <c:v>2846.7551269531205</c:v>
                </c:pt>
                <c:pt idx="777">
                  <c:v>2614.591796875</c:v>
                </c:pt>
                <c:pt idx="778">
                  <c:v>2570.15869140625</c:v>
                </c:pt>
                <c:pt idx="779">
                  <c:v>2581.48193359375</c:v>
                </c:pt>
                <c:pt idx="780">
                  <c:v>2586.2036132812505</c:v>
                </c:pt>
                <c:pt idx="781">
                  <c:v>2547.97802734375</c:v>
                </c:pt>
                <c:pt idx="782">
                  <c:v>2653.39965820313</c:v>
                </c:pt>
                <c:pt idx="783">
                  <c:v>2772.35180664062</c:v>
                </c:pt>
                <c:pt idx="784">
                  <c:v>2865.7109375</c:v>
                </c:pt>
                <c:pt idx="785">
                  <c:v>2866.2834472656305</c:v>
                </c:pt>
                <c:pt idx="786">
                  <c:v>2957.29565429688</c:v>
                </c:pt>
                <c:pt idx="787">
                  <c:v>3257.39599609375</c:v>
                </c:pt>
                <c:pt idx="788">
                  <c:v>3348.0791015625</c:v>
                </c:pt>
                <c:pt idx="789">
                  <c:v>3514.95703125</c:v>
                </c:pt>
                <c:pt idx="790">
                  <c:v>3537.60668945312</c:v>
                </c:pt>
                <c:pt idx="791">
                  <c:v>3385.00659179687</c:v>
                </c:pt>
                <c:pt idx="792">
                  <c:v>3495.39428710938</c:v>
                </c:pt>
                <c:pt idx="793">
                  <c:v>3543.87573242187</c:v>
                </c:pt>
                <c:pt idx="794">
                  <c:v>3524.5439453125</c:v>
                </c:pt>
                <c:pt idx="795">
                  <c:v>3849.564453125</c:v>
                </c:pt>
                <c:pt idx="796">
                  <c:v>4063.55517578125</c:v>
                </c:pt>
                <c:pt idx="797">
                  <c:v>3958.93041992188</c:v>
                </c:pt>
                <c:pt idx="798">
                  <c:v>3882.99853515625</c:v>
                </c:pt>
                <c:pt idx="799">
                  <c:v>4076.8842773437505</c:v>
                </c:pt>
                <c:pt idx="800">
                  <c:v>4728.5668945312509</c:v>
                </c:pt>
                <c:pt idx="801">
                  <c:v>5004.43994140625</c:v>
                </c:pt>
                <c:pt idx="802">
                  <c:v>5192.529296875</c:v>
                </c:pt>
                <c:pt idx="803">
                  <c:v>5263.1318359375</c:v>
                </c:pt>
                <c:pt idx="804">
                  <c:v>5089.33837890625</c:v>
                </c:pt>
                <c:pt idx="805">
                  <c:v>5119.177734375</c:v>
                </c:pt>
                <c:pt idx="806">
                  <c:v>5253.28759765625</c:v>
                </c:pt>
                <c:pt idx="807">
                  <c:v>5267.4111328125</c:v>
                </c:pt>
                <c:pt idx="808">
                  <c:v>5199.5703125</c:v>
                </c:pt>
                <c:pt idx="809">
                  <c:v>5477.060546875</c:v>
                </c:pt>
                <c:pt idx="810">
                  <c:v>5447.208984375</c:v>
                </c:pt>
                <c:pt idx="811">
                  <c:v>5502.97509765625</c:v>
                </c:pt>
                <c:pt idx="812">
                  <c:v>5370.60400390625</c:v>
                </c:pt>
                <c:pt idx="813">
                  <c:v>5671.52490234375</c:v>
                </c:pt>
                <c:pt idx="814">
                  <c:v>5868.50048828125</c:v>
                </c:pt>
                <c:pt idx="815">
                  <c:v>6168.54541015625</c:v>
                </c:pt>
                <c:pt idx="816">
                  <c:v>6434.2578125</c:v>
                </c:pt>
                <c:pt idx="817">
                  <c:v>7035.64453125</c:v>
                </c:pt>
                <c:pt idx="818">
                  <c:v>7125.6528320312509</c:v>
                </c:pt>
                <c:pt idx="819">
                  <c:v>6921.3095703125</c:v>
                </c:pt>
                <c:pt idx="820">
                  <c:v>7074.044921875</c:v>
                </c:pt>
                <c:pt idx="821">
                  <c:v>7574.255859375</c:v>
                </c:pt>
                <c:pt idx="822">
                  <c:v>7871.6020507812509</c:v>
                </c:pt>
                <c:pt idx="823">
                  <c:v>7654.3095703125</c:v>
                </c:pt>
                <c:pt idx="824">
                  <c:v>7824.6845703125</c:v>
                </c:pt>
                <c:pt idx="825">
                  <c:v>7992.9658203125</c:v>
                </c:pt>
                <c:pt idx="826">
                  <c:v>8039.08837890625</c:v>
                </c:pt>
                <c:pt idx="827">
                  <c:v>7845.388671875</c:v>
                </c:pt>
                <c:pt idx="828">
                  <c:v>7838.9580078125</c:v>
                </c:pt>
                <c:pt idx="829">
                  <c:v>7892.60498046875</c:v>
                </c:pt>
                <c:pt idx="830">
                  <c:v>8139.0703125</c:v>
                </c:pt>
                <c:pt idx="831">
                  <c:v>8305.345703125</c:v>
                </c:pt>
                <c:pt idx="832">
                  <c:v>8188.509765625</c:v>
                </c:pt>
                <c:pt idx="833">
                  <c:v>8481.419921875</c:v>
                </c:pt>
                <c:pt idx="834">
                  <c:v>8617.935546875</c:v>
                </c:pt>
                <c:pt idx="835">
                  <c:v>8843.2216796875</c:v>
                </c:pt>
                <c:pt idx="836">
                  <c:v>9195.5566406250018</c:v>
                </c:pt>
                <c:pt idx="837">
                  <c:v>9309.6484375</c:v>
                </c:pt>
                <c:pt idx="838">
                  <c:v>9305.255859375</c:v>
                </c:pt>
                <c:pt idx="839">
                  <c:v>8955.333984375</c:v>
                </c:pt>
                <c:pt idx="840">
                  <c:v>9581.3203125</c:v>
                </c:pt>
                <c:pt idx="841">
                  <c:v>10003.635742187502</c:v>
                </c:pt>
                <c:pt idx="842">
                  <c:v>10282.7939453125</c:v>
                </c:pt>
                <c:pt idx="843">
                  <c:v>10871.219726562502</c:v>
                </c:pt>
                <c:pt idx="844">
                  <c:v>11291.2568359375</c:v>
                </c:pt>
                <c:pt idx="845">
                  <c:v>11971.0185546875</c:v>
                </c:pt>
                <c:pt idx="846">
                  <c:v>12356.6845703125</c:v>
                </c:pt>
                <c:pt idx="847">
                  <c:v>12800.451171875</c:v>
                </c:pt>
                <c:pt idx="848">
                  <c:v>13376.3779296875</c:v>
                </c:pt>
                <c:pt idx="849">
                  <c:v>13469.265625</c:v>
                </c:pt>
                <c:pt idx="850">
                  <c:v>13329.837890625</c:v>
                </c:pt>
                <c:pt idx="851">
                  <c:v>13905.51171875</c:v>
                </c:pt>
                <c:pt idx="852">
                  <c:v>13891.4482421875</c:v>
                </c:pt>
                <c:pt idx="853">
                  <c:v>14359.0908203125</c:v>
                </c:pt>
                <c:pt idx="854">
                  <c:v>14481.58203125</c:v>
                </c:pt>
                <c:pt idx="855">
                  <c:v>14520.330078125</c:v>
                </c:pt>
                <c:pt idx="856">
                  <c:v>14764.7734375</c:v>
                </c:pt>
                <c:pt idx="857">
                  <c:v>15525.2412109375</c:v>
                </c:pt>
                <c:pt idx="858">
                  <c:v>16078.716796875002</c:v>
                </c:pt>
                <c:pt idx="859">
                  <c:v>16336.03515625</c:v>
                </c:pt>
                <c:pt idx="860">
                  <c:v>16827.677734375004</c:v>
                </c:pt>
                <c:pt idx="861">
                  <c:v>17205.533203125</c:v>
                </c:pt>
                <c:pt idx="862">
                  <c:v>17796.8046875</c:v>
                </c:pt>
                <c:pt idx="863">
                  <c:v>18207.341796875</c:v>
                </c:pt>
                <c:pt idx="864">
                  <c:v>18918.841796875</c:v>
                </c:pt>
                <c:pt idx="865">
                  <c:v>18973.00390625</c:v>
                </c:pt>
                <c:pt idx="866">
                  <c:v>18598.421875</c:v>
                </c:pt>
                <c:pt idx="867">
                  <c:v>19681.302734375</c:v>
                </c:pt>
                <c:pt idx="868">
                  <c:v>19717.51171875</c:v>
                </c:pt>
                <c:pt idx="869">
                  <c:v>20324.556640625</c:v>
                </c:pt>
                <c:pt idx="870">
                  <c:v>20751.421875</c:v>
                </c:pt>
                <c:pt idx="871">
                  <c:v>20673.087890625</c:v>
                </c:pt>
                <c:pt idx="872">
                  <c:v>21590.28125</c:v>
                </c:pt>
                <c:pt idx="873">
                  <c:v>21926.630859000001</c:v>
                </c:pt>
                <c:pt idx="874">
                  <c:v>22417.751952999999</c:v>
                </c:pt>
                <c:pt idx="875">
                  <c:v>22233.449218999998</c:v>
                </c:pt>
                <c:pt idx="876">
                  <c:v>22527.845702999999</c:v>
                </c:pt>
                <c:pt idx="877">
                  <c:v>23482.125</c:v>
                </c:pt>
                <c:pt idx="878">
                  <c:v>23376.740234000001</c:v>
                </c:pt>
                <c:pt idx="879">
                  <c:v>23897.703125</c:v>
                </c:pt>
                <c:pt idx="880">
                  <c:v>24395.363281000002</c:v>
                </c:pt>
                <c:pt idx="881">
                  <c:v>24940.630859000001</c:v>
                </c:pt>
                <c:pt idx="882">
                  <c:v>25232.019531000002</c:v>
                </c:pt>
                <c:pt idx="883">
                  <c:v>25701.248047000001</c:v>
                </c:pt>
                <c:pt idx="884">
                  <c:v>26575.828125</c:v>
                </c:pt>
                <c:pt idx="885">
                  <c:v>26645.455077999999</c:v>
                </c:pt>
                <c:pt idx="886">
                  <c:v>27084.832031000002</c:v>
                </c:pt>
                <c:pt idx="887">
                  <c:v>27147.345702999999</c:v>
                </c:pt>
                <c:pt idx="888">
                  <c:v>27677.777343999998</c:v>
                </c:pt>
                <c:pt idx="889">
                  <c:v>27810.904297000001</c:v>
                </c:pt>
                <c:pt idx="890">
                  <c:v>28075.220702999999</c:v>
                </c:pt>
                <c:pt idx="891">
                  <c:v>27834.873047000001</c:v>
                </c:pt>
                <c:pt idx="892">
                  <c:v>27828.417968999998</c:v>
                </c:pt>
                <c:pt idx="893">
                  <c:v>27752.304688</c:v>
                </c:pt>
                <c:pt idx="894">
                  <c:v>28141.351563</c:v>
                </c:pt>
                <c:pt idx="895">
                  <c:v>28378.970702999999</c:v>
                </c:pt>
                <c:pt idx="896">
                  <c:v>28203.658202999999</c:v>
                </c:pt>
                <c:pt idx="897">
                  <c:v>28389.490234000001</c:v>
                </c:pt>
                <c:pt idx="898">
                  <c:v>28542.214843999998</c:v>
                </c:pt>
                <c:pt idx="899">
                  <c:v>28492.873047000001</c:v>
                </c:pt>
                <c:pt idx="900">
                  <c:v>28606.708984000001</c:v>
                </c:pt>
                <c:pt idx="901">
                  <c:v>28843.005859000001</c:v>
                </c:pt>
                <c:pt idx="902">
                  <c:v>29009.248047000001</c:v>
                </c:pt>
                <c:pt idx="903">
                  <c:v>29126.382813</c:v>
                </c:pt>
                <c:pt idx="904">
                  <c:v>29311.488281000002</c:v>
                </c:pt>
                <c:pt idx="905">
                  <c:v>29460.75</c:v>
                </c:pt>
                <c:pt idx="906">
                  <c:v>29531.460938</c:v>
                </c:pt>
                <c:pt idx="907">
                  <c:v>29321.662109000001</c:v>
                </c:pt>
                <c:pt idx="908">
                  <c:v>29377.033202999999</c:v>
                </c:pt>
                <c:pt idx="909">
                  <c:v>29453.365234000001</c:v>
                </c:pt>
                <c:pt idx="910">
                  <c:v>29423.119140999999</c:v>
                </c:pt>
                <c:pt idx="911">
                  <c:v>29595.953125</c:v>
                </c:pt>
                <c:pt idx="912">
                  <c:v>29682.292968999998</c:v>
                </c:pt>
                <c:pt idx="913">
                  <c:v>29659.458984000001</c:v>
                </c:pt>
                <c:pt idx="914">
                  <c:v>29517.576172000001</c:v>
                </c:pt>
                <c:pt idx="915">
                  <c:v>29271.238281000002</c:v>
                </c:pt>
                <c:pt idx="916">
                  <c:v>29300.628906000002</c:v>
                </c:pt>
                <c:pt idx="917">
                  <c:v>29395.693359000001</c:v>
                </c:pt>
                <c:pt idx="918">
                  <c:v>29366.234375</c:v>
                </c:pt>
                <c:pt idx="919">
                  <c:v>29307.199218999998</c:v>
                </c:pt>
                <c:pt idx="920">
                  <c:v>29374.666015999999</c:v>
                </c:pt>
                <c:pt idx="921">
                  <c:v>29247.138672000001</c:v>
                </c:pt>
                <c:pt idx="922">
                  <c:v>29216.378906000002</c:v>
                </c:pt>
                <c:pt idx="923">
                  <c:v>29188.599609000001</c:v>
                </c:pt>
                <c:pt idx="924">
                  <c:v>29168.326172000001</c:v>
                </c:pt>
                <c:pt idx="925">
                  <c:v>29051.435547000001</c:v>
                </c:pt>
                <c:pt idx="926">
                  <c:v>28726.603515999999</c:v>
                </c:pt>
                <c:pt idx="927">
                  <c:v>28491.408202999999</c:v>
                </c:pt>
                <c:pt idx="928">
                  <c:v>28487.146484000001</c:v>
                </c:pt>
                <c:pt idx="929">
                  <c:v>28637.658202999999</c:v>
                </c:pt>
                <c:pt idx="930">
                  <c:v>28742.373047000001</c:v>
                </c:pt>
                <c:pt idx="931">
                  <c:v>28743.6875</c:v>
                </c:pt>
                <c:pt idx="932">
                  <c:v>28791.365234000001</c:v>
                </c:pt>
                <c:pt idx="933">
                  <c:v>28369.621093999998</c:v>
                </c:pt>
                <c:pt idx="934">
                  <c:v>27974.142577999999</c:v>
                </c:pt>
                <c:pt idx="935">
                  <c:v>27759.470702999999</c:v>
                </c:pt>
                <c:pt idx="936">
                  <c:v>27641.167968999998</c:v>
                </c:pt>
                <c:pt idx="937">
                  <c:v>27688.785156000002</c:v>
                </c:pt>
                <c:pt idx="938">
                  <c:v>27430.441406000002</c:v>
                </c:pt>
                <c:pt idx="939">
                  <c:v>27194.796875</c:v>
                </c:pt>
                <c:pt idx="940">
                  <c:v>26861.519531000002</c:v>
                </c:pt>
                <c:pt idx="941">
                  <c:v>26555.154297000001</c:v>
                </c:pt>
                <c:pt idx="942">
                  <c:v>26452.824218999998</c:v>
                </c:pt>
                <c:pt idx="943">
                  <c:v>26209.765625</c:v>
                </c:pt>
                <c:pt idx="944">
                  <c:v>25853.726563</c:v>
                </c:pt>
                <c:pt idx="945">
                  <c:v>25597.724609000001</c:v>
                </c:pt>
                <c:pt idx="946">
                  <c:v>25284.619140999999</c:v>
                </c:pt>
                <c:pt idx="947">
                  <c:v>25015.380859000001</c:v>
                </c:pt>
                <c:pt idx="948">
                  <c:v>25044.28125</c:v>
                </c:pt>
                <c:pt idx="949">
                  <c:v>24749.042968999998</c:v>
                </c:pt>
                <c:pt idx="950">
                  <c:v>24510.541015999999</c:v>
                </c:pt>
                <c:pt idx="951">
                  <c:v>24203.339843999998</c:v>
                </c:pt>
                <c:pt idx="952">
                  <c:v>23833.523438</c:v>
                </c:pt>
                <c:pt idx="953">
                  <c:v>23768.587890999999</c:v>
                </c:pt>
                <c:pt idx="954">
                  <c:v>23873.228515999999</c:v>
                </c:pt>
                <c:pt idx="955">
                  <c:v>23724.876952999999</c:v>
                </c:pt>
                <c:pt idx="956">
                  <c:v>23574.148438</c:v>
                </c:pt>
                <c:pt idx="957">
                  <c:v>23121.962890999999</c:v>
                </c:pt>
                <c:pt idx="958">
                  <c:v>23421.925781000002</c:v>
                </c:pt>
                <c:pt idx="959">
                  <c:v>23074.839843999998</c:v>
                </c:pt>
                <c:pt idx="960">
                  <c:v>23225.996093999998</c:v>
                </c:pt>
                <c:pt idx="961">
                  <c:v>23090.261718999998</c:v>
                </c:pt>
                <c:pt idx="962">
                  <c:v>23194.224609000001</c:v>
                </c:pt>
                <c:pt idx="963">
                  <c:v>23264.638672000001</c:v>
                </c:pt>
                <c:pt idx="964">
                  <c:v>23344.8125</c:v>
                </c:pt>
                <c:pt idx="965">
                  <c:v>23328.236327999999</c:v>
                </c:pt>
                <c:pt idx="966">
                  <c:v>22820.806640999999</c:v>
                </c:pt>
                <c:pt idx="967">
                  <c:v>22388.542968999998</c:v>
                </c:pt>
                <c:pt idx="968">
                  <c:v>22055.990234000001</c:v>
                </c:pt>
                <c:pt idx="969">
                  <c:v>22033.716797000001</c:v>
                </c:pt>
                <c:pt idx="970">
                  <c:v>21302.285156000002</c:v>
                </c:pt>
                <c:pt idx="971">
                  <c:v>20605.205077999999</c:v>
                </c:pt>
                <c:pt idx="972">
                  <c:v>20165.144531000002</c:v>
                </c:pt>
                <c:pt idx="973">
                  <c:v>19807.527343999998</c:v>
                </c:pt>
                <c:pt idx="974">
                  <c:v>19376.357422000001</c:v>
                </c:pt>
                <c:pt idx="975">
                  <c:v>18927.632813</c:v>
                </c:pt>
                <c:pt idx="976">
                  <c:v>18328.724609000001</c:v>
                </c:pt>
                <c:pt idx="977">
                  <c:v>17912.386718999998</c:v>
                </c:pt>
                <c:pt idx="978">
                  <c:v>17708.173827999999</c:v>
                </c:pt>
                <c:pt idx="979">
                  <c:v>17529.548827999999</c:v>
                </c:pt>
                <c:pt idx="980">
                  <c:v>17108.507813</c:v>
                </c:pt>
                <c:pt idx="981">
                  <c:v>16761.892577999999</c:v>
                </c:pt>
                <c:pt idx="982">
                  <c:v>16308.792969</c:v>
                </c:pt>
                <c:pt idx="983">
                  <c:v>16150.105469</c:v>
                </c:pt>
                <c:pt idx="984">
                  <c:v>15976.665039</c:v>
                </c:pt>
                <c:pt idx="985">
                  <c:v>15922.577148</c:v>
                </c:pt>
                <c:pt idx="986">
                  <c:v>16042.349609000001</c:v>
                </c:pt>
                <c:pt idx="987">
                  <c:v>15775.958008</c:v>
                </c:pt>
                <c:pt idx="988">
                  <c:v>15604.626953000001</c:v>
                </c:pt>
                <c:pt idx="989">
                  <c:v>15546.815430000001</c:v>
                </c:pt>
                <c:pt idx="990">
                  <c:v>15144.636719</c:v>
                </c:pt>
                <c:pt idx="991">
                  <c:v>14914.435546999999</c:v>
                </c:pt>
                <c:pt idx="992">
                  <c:v>14757.314453000001</c:v>
                </c:pt>
                <c:pt idx="993">
                  <c:v>14764.917969</c:v>
                </c:pt>
                <c:pt idx="994">
                  <c:v>14921.459961</c:v>
                </c:pt>
                <c:pt idx="995">
                  <c:v>14027.769531</c:v>
                </c:pt>
                <c:pt idx="996">
                  <c:v>13982.916992</c:v>
                </c:pt>
                <c:pt idx="997">
                  <c:v>14079.970703000001</c:v>
                </c:pt>
                <c:pt idx="998">
                  <c:v>13556.547852</c:v>
                </c:pt>
                <c:pt idx="999">
                  <c:v>13111.354492</c:v>
                </c:pt>
                <c:pt idx="1000">
                  <c:v>12786.226563</c:v>
                </c:pt>
                <c:pt idx="1001">
                  <c:v>12118.196289</c:v>
                </c:pt>
                <c:pt idx="1002">
                  <c:v>11671.501953000001</c:v>
                </c:pt>
                <c:pt idx="1003">
                  <c:v>11787.050781</c:v>
                </c:pt>
                <c:pt idx="1004">
                  <c:v>11925.379883</c:v>
                </c:pt>
                <c:pt idx="1005">
                  <c:v>11908.5</c:v>
                </c:pt>
                <c:pt idx="1006">
                  <c:v>11895.796875</c:v>
                </c:pt>
                <c:pt idx="1007">
                  <c:v>11319.002930000001</c:v>
                </c:pt>
                <c:pt idx="1008">
                  <c:v>10676.760742</c:v>
                </c:pt>
                <c:pt idx="1009">
                  <c:v>10846.199219</c:v>
                </c:pt>
                <c:pt idx="1010">
                  <c:v>10546.267578000001</c:v>
                </c:pt>
                <c:pt idx="1011">
                  <c:v>10236.990234000001</c:v>
                </c:pt>
                <c:pt idx="1012">
                  <c:v>9493.7929688000004</c:v>
                </c:pt>
                <c:pt idx="1013">
                  <c:v>9343.4423827999999</c:v>
                </c:pt>
                <c:pt idx="1014">
                  <c:v>9072.6152344000002</c:v>
                </c:pt>
                <c:pt idx="1015">
                  <c:v>8884.8955077999999</c:v>
                </c:pt>
                <c:pt idx="1016">
                  <c:v>8693.4472655999998</c:v>
                </c:pt>
                <c:pt idx="1017">
                  <c:v>8372.6845702999999</c:v>
                </c:pt>
                <c:pt idx="1018">
                  <c:v>8688.7265625</c:v>
                </c:pt>
                <c:pt idx="1019">
                  <c:v>8194.0058594000002</c:v>
                </c:pt>
                <c:pt idx="1020">
                  <c:v>7647.8901366999999</c:v>
                </c:pt>
                <c:pt idx="1021">
                  <c:v>7429.4868164</c:v>
                </c:pt>
                <c:pt idx="1022">
                  <c:v>7471.2373047000001</c:v>
                </c:pt>
                <c:pt idx="1023">
                  <c:v>7441.3134766000003</c:v>
                </c:pt>
                <c:pt idx="1024">
                  <c:v>7197.0615233999997</c:v>
                </c:pt>
                <c:pt idx="1025">
                  <c:v>6850.3344727000003</c:v>
                </c:pt>
                <c:pt idx="1026">
                  <c:v>6595.7226563000004</c:v>
                </c:pt>
                <c:pt idx="1027">
                  <c:v>6408.3901366999999</c:v>
                </c:pt>
                <c:pt idx="1028">
                  <c:v>6029.9082030999998</c:v>
                </c:pt>
                <c:pt idx="1029">
                  <c:v>5690.1083983999997</c:v>
                </c:pt>
                <c:pt idx="1030">
                  <c:v>5633.7958983999997</c:v>
                </c:pt>
                <c:pt idx="1031">
                  <c:v>5575.0522461</c:v>
                </c:pt>
                <c:pt idx="1032">
                  <c:v>5370.5424805000002</c:v>
                </c:pt>
                <c:pt idx="1033">
                  <c:v>4962.6171875</c:v>
                </c:pt>
                <c:pt idx="1034">
                  <c:v>4975.0698241999999</c:v>
                </c:pt>
                <c:pt idx="1035">
                  <c:v>4973.8388672000001</c:v>
                </c:pt>
                <c:pt idx="1036">
                  <c:v>4711.4326172000001</c:v>
                </c:pt>
                <c:pt idx="1037">
                  <c:v>4448.0556641000003</c:v>
                </c:pt>
                <c:pt idx="1038">
                  <c:v>4513.2084961</c:v>
                </c:pt>
                <c:pt idx="1039">
                  <c:v>4676.3339844000002</c:v>
                </c:pt>
                <c:pt idx="1040">
                  <c:v>4433.0336914</c:v>
                </c:pt>
                <c:pt idx="1041">
                  <c:v>4198.4409180000002</c:v>
                </c:pt>
                <c:pt idx="1042">
                  <c:v>4251.5942383000001</c:v>
                </c:pt>
                <c:pt idx="1043">
                  <c:v>3960.1955566000001</c:v>
                </c:pt>
                <c:pt idx="1044">
                  <c:v>4103.1538086</c:v>
                </c:pt>
                <c:pt idx="1045">
                  <c:v>4140.8999022999997</c:v>
                </c:pt>
                <c:pt idx="1046">
                  <c:v>4233.1743164</c:v>
                </c:pt>
                <c:pt idx="1047">
                  <c:v>4278.7119141000003</c:v>
                </c:pt>
                <c:pt idx="1048">
                  <c:v>4031.9130859000002</c:v>
                </c:pt>
                <c:pt idx="1049">
                  <c:v>4132.7255858999997</c:v>
                </c:pt>
                <c:pt idx="1050">
                  <c:v>4034.2583008000001</c:v>
                </c:pt>
                <c:pt idx="1051">
                  <c:v>3992.6994629000001</c:v>
                </c:pt>
                <c:pt idx="1052">
                  <c:v>4131.3032227000003</c:v>
                </c:pt>
                <c:pt idx="1053">
                  <c:v>4063.2368164</c:v>
                </c:pt>
                <c:pt idx="1054">
                  <c:v>4050.4279784999999</c:v>
                </c:pt>
                <c:pt idx="1055">
                  <c:v>3752.4514159999999</c:v>
                </c:pt>
                <c:pt idx="1056">
                  <c:v>3567.8967284999999</c:v>
                </c:pt>
                <c:pt idx="1057">
                  <c:v>3658.4736327999999</c:v>
                </c:pt>
                <c:pt idx="1058">
                  <c:v>3739.4904784999999</c:v>
                </c:pt>
                <c:pt idx="1059">
                  <c:v>3687.3845215000001</c:v>
                </c:pt>
                <c:pt idx="1060">
                  <c:v>3758.2563476999999</c:v>
                </c:pt>
                <c:pt idx="1061">
                  <c:v>3837.9206543</c:v>
                </c:pt>
                <c:pt idx="1062">
                  <c:v>3708.9726562999999</c:v>
                </c:pt>
                <c:pt idx="1063">
                  <c:v>3773.9873047000001</c:v>
                </c:pt>
                <c:pt idx="1064">
                  <c:v>3869.4497070000002</c:v>
                </c:pt>
                <c:pt idx="1065">
                  <c:v>4094.6352539</c:v>
                </c:pt>
                <c:pt idx="1066">
                  <c:v>4369.9819336</c:v>
                </c:pt>
                <c:pt idx="1067">
                  <c:v>4425.9858397999997</c:v>
                </c:pt>
                <c:pt idx="1068">
                  <c:v>4354.9741211</c:v>
                </c:pt>
                <c:pt idx="1069">
                  <c:v>4417.3828125</c:v>
                </c:pt>
                <c:pt idx="1070">
                  <c:v>4389.1269530999998</c:v>
                </c:pt>
                <c:pt idx="1071">
                  <c:v>4596.1347655999998</c:v>
                </c:pt>
                <c:pt idx="1072">
                  <c:v>4924.1479491999999</c:v>
                </c:pt>
                <c:pt idx="1073">
                  <c:v>5134.4912108999997</c:v>
                </c:pt>
                <c:pt idx="1074">
                  <c:v>5339.0957030999998</c:v>
                </c:pt>
                <c:pt idx="1075">
                  <c:v>5616.4140625</c:v>
                </c:pt>
                <c:pt idx="1076">
                  <c:v>5733.0493164</c:v>
                </c:pt>
                <c:pt idx="1077">
                  <c:v>5534.9116211</c:v>
                </c:pt>
                <c:pt idx="1078">
                  <c:v>5649.3193358999997</c:v>
                </c:pt>
                <c:pt idx="1079">
                  <c:v>5825.5400391000003</c:v>
                </c:pt>
                <c:pt idx="1080">
                  <c:v>6016.8715819999998</c:v>
                </c:pt>
                <c:pt idx="1081">
                  <c:v>6237.4892577999999</c:v>
                </c:pt>
                <c:pt idx="1082">
                  <c:v>6016.1567383000001</c:v>
                </c:pt>
                <c:pt idx="1083">
                  <c:v>5756.6459961</c:v>
                </c:pt>
                <c:pt idx="1084">
                  <c:v>5891.7866211</c:v>
                </c:pt>
                <c:pt idx="1085">
                  <c:v>6315.9755858999997</c:v>
                </c:pt>
                <c:pt idx="1086">
                  <c:v>6494.7348633000001</c:v>
                </c:pt>
                <c:pt idx="1087">
                  <c:v>6606.3134766000003</c:v>
                </c:pt>
                <c:pt idx="1088">
                  <c:v>7050.3139647999997</c:v>
                </c:pt>
                <c:pt idx="1089">
                  <c:v>7351.4882813000004</c:v>
                </c:pt>
                <c:pt idx="1090">
                  <c:v>7799.1582030999998</c:v>
                </c:pt>
                <c:pt idx="1091">
                  <c:v>8111.4624022999997</c:v>
                </c:pt>
                <c:pt idx="1092">
                  <c:v>8179.4868164</c:v>
                </c:pt>
                <c:pt idx="1093">
                  <c:v>8005.1035155999998</c:v>
                </c:pt>
                <c:pt idx="1094">
                  <c:v>8190.3793944999998</c:v>
                </c:pt>
                <c:pt idx="1095">
                  <c:v>8450.4785155999998</c:v>
                </c:pt>
                <c:pt idx="1096">
                  <c:v>8657.1455077999999</c:v>
                </c:pt>
                <c:pt idx="1097">
                  <c:v>9328.8222655999998</c:v>
                </c:pt>
                <c:pt idx="1098">
                  <c:v>9735.5214844000002</c:v>
                </c:pt>
                <c:pt idx="1099">
                  <c:v>9722.375</c:v>
                </c:pt>
                <c:pt idx="1100">
                  <c:v>10183.327148</c:v>
                </c:pt>
                <c:pt idx="1101">
                  <c:v>9891.7304688000004</c:v>
                </c:pt>
                <c:pt idx="1102">
                  <c:v>9246.4101563000004</c:v>
                </c:pt>
                <c:pt idx="1103">
                  <c:v>9654.3271483999997</c:v>
                </c:pt>
                <c:pt idx="1104">
                  <c:v>10190.039063</c:v>
                </c:pt>
                <c:pt idx="1105">
                  <c:v>9916.4433594000002</c:v>
                </c:pt>
                <c:pt idx="1106">
                  <c:v>9742.7255858999997</c:v>
                </c:pt>
                <c:pt idx="1107">
                  <c:v>10059.257813</c:v>
                </c:pt>
                <c:pt idx="1108">
                  <c:v>10495.110352</c:v>
                </c:pt>
                <c:pt idx="1109">
                  <c:v>10583.953125</c:v>
                </c:pt>
                <c:pt idx="1110">
                  <c:v>10737.876953000001</c:v>
                </c:pt>
                <c:pt idx="1111">
                  <c:v>11086.376953000001</c:v>
                </c:pt>
                <c:pt idx="1112">
                  <c:v>11206.238281</c:v>
                </c:pt>
                <c:pt idx="1113">
                  <c:v>11200.363281</c:v>
                </c:pt>
                <c:pt idx="1114">
                  <c:v>11263.082031</c:v>
                </c:pt>
                <c:pt idx="1115">
                  <c:v>10856.364258</c:v>
                </c:pt>
                <c:pt idx="1116">
                  <c:v>10765.782227</c:v>
                </c:pt>
                <c:pt idx="1117">
                  <c:v>10510.591796999999</c:v>
                </c:pt>
                <c:pt idx="1118">
                  <c:v>10380.250977</c:v>
                </c:pt>
                <c:pt idx="1119">
                  <c:v>10524.065430000001</c:v>
                </c:pt>
                <c:pt idx="1120">
                  <c:v>10893.061523</c:v>
                </c:pt>
                <c:pt idx="1121">
                  <c:v>11088.137694999999</c:v>
                </c:pt>
                <c:pt idx="1122">
                  <c:v>11467.539063</c:v>
                </c:pt>
                <c:pt idx="1123">
                  <c:v>11678.475586</c:v>
                </c:pt>
                <c:pt idx="1124">
                  <c:v>12381.802734000001</c:v>
                </c:pt>
                <c:pt idx="1125">
                  <c:v>12683.673828000001</c:v>
                </c:pt>
                <c:pt idx="1126">
                  <c:v>12653.684569999999</c:v>
                </c:pt>
                <c:pt idx="1127">
                  <c:v>12534.552734000001</c:v>
                </c:pt>
                <c:pt idx="1128">
                  <c:v>12371.486328000001</c:v>
                </c:pt>
                <c:pt idx="1129">
                  <c:v>12494.371094</c:v>
                </c:pt>
                <c:pt idx="1130">
                  <c:v>12384.862305000001</c:v>
                </c:pt>
                <c:pt idx="1131">
                  <c:v>12580.959961</c:v>
                </c:pt>
                <c:pt idx="1132">
                  <c:v>13255.864258</c:v>
                </c:pt>
                <c:pt idx="1133">
                  <c:v>13882.615234000001</c:v>
                </c:pt>
                <c:pt idx="1134">
                  <c:v>14262.458984000001</c:v>
                </c:pt>
                <c:pt idx="1135">
                  <c:v>14504.223633</c:v>
                </c:pt>
                <c:pt idx="1136">
                  <c:v>14987.482421999999</c:v>
                </c:pt>
                <c:pt idx="1137">
                  <c:v>15375.930664</c:v>
                </c:pt>
                <c:pt idx="1138">
                  <c:v>15216.032227</c:v>
                </c:pt>
                <c:pt idx="1139">
                  <c:v>15460.846680000001</c:v>
                </c:pt>
                <c:pt idx="1140">
                  <c:v>15367.192383</c:v>
                </c:pt>
                <c:pt idx="1141">
                  <c:v>15237.868164</c:v>
                </c:pt>
                <c:pt idx="1142">
                  <c:v>15272.063477</c:v>
                </c:pt>
                <c:pt idx="1143">
                  <c:v>15385.566406</c:v>
                </c:pt>
                <c:pt idx="1144">
                  <c:v>15396.535156</c:v>
                </c:pt>
                <c:pt idx="1145">
                  <c:v>15200.724609000001</c:v>
                </c:pt>
                <c:pt idx="1146">
                  <c:v>15687.541992</c:v>
                </c:pt>
                <c:pt idx="1147">
                  <c:v>16061.940430000001</c:v>
                </c:pt>
                <c:pt idx="1148">
                  <c:v>16077.223633</c:v>
                </c:pt>
                <c:pt idx="1149">
                  <c:v>16228.375977</c:v>
                </c:pt>
                <c:pt idx="1150">
                  <c:v>16672.966797000001</c:v>
                </c:pt>
                <c:pt idx="1151">
                  <c:v>17093.689452999999</c:v>
                </c:pt>
                <c:pt idx="1152">
                  <c:v>16833.900390999999</c:v>
                </c:pt>
                <c:pt idx="1153">
                  <c:v>16523.074218999998</c:v>
                </c:pt>
                <c:pt idx="1154">
                  <c:v>16350.676758</c:v>
                </c:pt>
                <c:pt idx="1155">
                  <c:v>16802.261718999998</c:v>
                </c:pt>
                <c:pt idx="1156">
                  <c:v>17399.697265999999</c:v>
                </c:pt>
                <c:pt idx="1157">
                  <c:v>17555.65625</c:v>
                </c:pt>
                <c:pt idx="1158">
                  <c:v>17540.804688</c:v>
                </c:pt>
                <c:pt idx="1159">
                  <c:v>17763.046875</c:v>
                </c:pt>
                <c:pt idx="1160">
                  <c:v>17839.273438</c:v>
                </c:pt>
                <c:pt idx="1161">
                  <c:v>17500.970702999999</c:v>
                </c:pt>
              </c:numCache>
            </c:numRef>
          </c:yVal>
          <c:smooth val="0"/>
        </c:ser>
        <c:ser>
          <c:idx val="5"/>
          <c:order val="2"/>
          <c:tx>
            <c:v>Instructed RUC HSL</c:v>
          </c:tx>
          <c:spPr>
            <a:ln w="19050" cap="rnd">
              <a:solidFill>
                <a:srgbClr val="FF8200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Graphs'!$A$773:$A$791</c:f>
              <c:numCache>
                <c:formatCode>m/d/yyyy\ h:mm</c:formatCode>
                <c:ptCount val="19"/>
                <c:pt idx="0">
                  <c:v>43692.656412037039</c:v>
                </c:pt>
                <c:pt idx="1">
                  <c:v>43692.659861111111</c:v>
                </c:pt>
                <c:pt idx="2">
                  <c:v>43692.663356481484</c:v>
                </c:pt>
                <c:pt idx="3">
                  <c:v>43692.666851851849</c:v>
                </c:pt>
                <c:pt idx="4">
                  <c:v>43692.670289351852</c:v>
                </c:pt>
                <c:pt idx="5">
                  <c:v>43692.673750000002</c:v>
                </c:pt>
                <c:pt idx="6">
                  <c:v>43692.677222222221</c:v>
                </c:pt>
                <c:pt idx="7">
                  <c:v>43692.680706018517</c:v>
                </c:pt>
                <c:pt idx="8">
                  <c:v>43692.68100694444</c:v>
                </c:pt>
                <c:pt idx="9">
                  <c:v>43692.684166666666</c:v>
                </c:pt>
                <c:pt idx="10">
                  <c:v>43692.687638888892</c:v>
                </c:pt>
                <c:pt idx="11">
                  <c:v>43692.691111111111</c:v>
                </c:pt>
                <c:pt idx="12">
                  <c:v>43692.692488425921</c:v>
                </c:pt>
                <c:pt idx="13">
                  <c:v>43692.694606481484</c:v>
                </c:pt>
                <c:pt idx="14">
                  <c:v>43692.696168981485</c:v>
                </c:pt>
                <c:pt idx="15">
                  <c:v>43692.698067129633</c:v>
                </c:pt>
                <c:pt idx="16">
                  <c:v>43692.701527777783</c:v>
                </c:pt>
                <c:pt idx="17">
                  <c:v>43692.705011574079</c:v>
                </c:pt>
                <c:pt idx="18">
                  <c:v>43692.708518518521</c:v>
                </c:pt>
              </c:numCache>
            </c:numRef>
          </c:xVal>
          <c:yVal>
            <c:numRef>
              <c:f>'Base Graphs'!$I$773:$I$791</c:f>
              <c:numCache>
                <c:formatCode>General</c:formatCode>
                <c:ptCount val="19"/>
                <c:pt idx="0">
                  <c:v>0</c:v>
                </c:pt>
                <c:pt idx="1">
                  <c:v>48.959999084000003</c:v>
                </c:pt>
                <c:pt idx="2">
                  <c:v>48.959999084000003</c:v>
                </c:pt>
                <c:pt idx="3">
                  <c:v>48.959999084000003</c:v>
                </c:pt>
                <c:pt idx="4">
                  <c:v>48.959999084000003</c:v>
                </c:pt>
                <c:pt idx="5">
                  <c:v>48.959999084000003</c:v>
                </c:pt>
                <c:pt idx="6">
                  <c:v>48.959999084000003</c:v>
                </c:pt>
                <c:pt idx="7">
                  <c:v>48.959999084000003</c:v>
                </c:pt>
                <c:pt idx="8">
                  <c:v>48.959999084000003</c:v>
                </c:pt>
                <c:pt idx="9">
                  <c:v>48.959999084000003</c:v>
                </c:pt>
                <c:pt idx="10">
                  <c:v>48.959999084000003</c:v>
                </c:pt>
                <c:pt idx="11">
                  <c:v>48.959999084000003</c:v>
                </c:pt>
                <c:pt idx="12">
                  <c:v>48.959999084000003</c:v>
                </c:pt>
                <c:pt idx="13">
                  <c:v>48.959999084000003</c:v>
                </c:pt>
                <c:pt idx="14">
                  <c:v>48.959999084000003</c:v>
                </c:pt>
                <c:pt idx="15">
                  <c:v>48.959999084000003</c:v>
                </c:pt>
                <c:pt idx="16">
                  <c:v>48.959999084000003</c:v>
                </c:pt>
                <c:pt idx="17">
                  <c:v>48.959999084000003</c:v>
                </c:pt>
                <c:pt idx="18">
                  <c:v>0</c:v>
                </c:pt>
              </c:numCache>
            </c:numRef>
          </c:yVal>
          <c:smooth val="0"/>
        </c:ser>
        <c:ser>
          <c:idx val="6"/>
          <c:order val="3"/>
          <c:tx>
            <c:strRef>
              <c:f>'Base Graphs'!$K$1</c:f>
              <c:strCache>
                <c:ptCount val="1"/>
                <c:pt idx="0">
                  <c:v>DC Tie Import</c:v>
                </c:pt>
              </c:strCache>
            </c:strRef>
          </c:tx>
          <c:spPr>
            <a:ln w="19050" cap="rnd">
              <a:solidFill>
                <a:srgbClr val="006778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Graphs'!$A$774:$A$793</c:f>
              <c:numCache>
                <c:formatCode>m/d/yyyy\ h:mm</c:formatCode>
                <c:ptCount val="20"/>
                <c:pt idx="0">
                  <c:v>43692.659861111111</c:v>
                </c:pt>
                <c:pt idx="1">
                  <c:v>43692.663356481484</c:v>
                </c:pt>
                <c:pt idx="2">
                  <c:v>43692.666851851849</c:v>
                </c:pt>
                <c:pt idx="3">
                  <c:v>43692.670289351852</c:v>
                </c:pt>
                <c:pt idx="4">
                  <c:v>43692.673750000002</c:v>
                </c:pt>
                <c:pt idx="5">
                  <c:v>43692.677222222221</c:v>
                </c:pt>
                <c:pt idx="6">
                  <c:v>43692.680706018517</c:v>
                </c:pt>
                <c:pt idx="7">
                  <c:v>43692.68100694444</c:v>
                </c:pt>
                <c:pt idx="8">
                  <c:v>43692.684166666666</c:v>
                </c:pt>
                <c:pt idx="9">
                  <c:v>43692.687638888892</c:v>
                </c:pt>
                <c:pt idx="10">
                  <c:v>43692.691111111111</c:v>
                </c:pt>
                <c:pt idx="11">
                  <c:v>43692.692488425921</c:v>
                </c:pt>
                <c:pt idx="12">
                  <c:v>43692.694606481484</c:v>
                </c:pt>
                <c:pt idx="13">
                  <c:v>43692.696168981485</c:v>
                </c:pt>
                <c:pt idx="14">
                  <c:v>43692.698067129633</c:v>
                </c:pt>
                <c:pt idx="15">
                  <c:v>43692.701527777783</c:v>
                </c:pt>
                <c:pt idx="16">
                  <c:v>43692.705011574079</c:v>
                </c:pt>
                <c:pt idx="17">
                  <c:v>43692.708518518521</c:v>
                </c:pt>
                <c:pt idx="18">
                  <c:v>43692.711944444447</c:v>
                </c:pt>
                <c:pt idx="19">
                  <c:v>43692.715416666666</c:v>
                </c:pt>
              </c:numCache>
            </c:numRef>
          </c:xVal>
          <c:yVal>
            <c:numRef>
              <c:f>'Base Graphs'!$K$774:$K$793</c:f>
              <c:numCache>
                <c:formatCode>General</c:formatCode>
                <c:ptCount val="20"/>
                <c:pt idx="0">
                  <c:v>0</c:v>
                </c:pt>
                <c:pt idx="1">
                  <c:v>60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  <c:pt idx="5">
                  <c:v>60</c:v>
                </c:pt>
                <c:pt idx="6">
                  <c:v>60</c:v>
                </c:pt>
                <c:pt idx="7">
                  <c:v>60</c:v>
                </c:pt>
                <c:pt idx="8">
                  <c:v>60</c:v>
                </c:pt>
                <c:pt idx="9">
                  <c:v>60</c:v>
                </c:pt>
                <c:pt idx="10">
                  <c:v>60</c:v>
                </c:pt>
                <c:pt idx="11">
                  <c:v>60</c:v>
                </c:pt>
                <c:pt idx="12">
                  <c:v>60</c:v>
                </c:pt>
                <c:pt idx="13">
                  <c:v>60</c:v>
                </c:pt>
                <c:pt idx="14">
                  <c:v>60</c:v>
                </c:pt>
                <c:pt idx="15">
                  <c:v>60</c:v>
                </c:pt>
                <c:pt idx="16">
                  <c:v>60</c:v>
                </c:pt>
                <c:pt idx="17">
                  <c:v>60</c:v>
                </c:pt>
                <c:pt idx="18">
                  <c:v>60</c:v>
                </c:pt>
                <c:pt idx="19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8538536"/>
        <c:axId val="198535792"/>
      </c:scatterChart>
      <c:scatterChart>
        <c:scatterStyle val="lineMarker"/>
        <c:varyColors val="0"/>
        <c:ser>
          <c:idx val="0"/>
          <c:order val="4"/>
          <c:tx>
            <c:strRef>
              <c:f>'Base Graphs'!$B$1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54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Graphs'!$A$2:$A$874</c:f>
              <c:numCache>
                <c:formatCode>m/d/yyyy\ h:mm</c:formatCode>
                <c:ptCount val="873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</c:numCache>
            </c:numRef>
          </c:xVal>
          <c:yVal>
            <c:numRef>
              <c:f>'Base Graphs'!$B$2:$B$874</c:f>
              <c:numCache>
                <c:formatCode>General</c:formatCode>
                <c:ptCount val="873"/>
                <c:pt idx="0">
                  <c:v>15.477301597595199</c:v>
                </c:pt>
                <c:pt idx="1">
                  <c:v>15.420557022094698</c:v>
                </c:pt>
                <c:pt idx="2">
                  <c:v>15.319174766540499</c:v>
                </c:pt>
                <c:pt idx="3">
                  <c:v>15.052844047546399</c:v>
                </c:pt>
                <c:pt idx="4">
                  <c:v>14.8032550811768</c:v>
                </c:pt>
                <c:pt idx="5">
                  <c:v>14.500297546386699</c:v>
                </c:pt>
                <c:pt idx="6">
                  <c:v>14.447070121765099</c:v>
                </c:pt>
                <c:pt idx="7">
                  <c:v>14.295407295227099</c:v>
                </c:pt>
                <c:pt idx="8">
                  <c:v>14.036343574523899</c:v>
                </c:pt>
                <c:pt idx="9">
                  <c:v>14.1319580078125</c:v>
                </c:pt>
                <c:pt idx="10">
                  <c:v>14.1509037017822</c:v>
                </c:pt>
                <c:pt idx="11">
                  <c:v>13.948340415954601</c:v>
                </c:pt>
                <c:pt idx="12">
                  <c:v>14.277482032775898</c:v>
                </c:pt>
                <c:pt idx="13">
                  <c:v>14.084583282470698</c:v>
                </c:pt>
                <c:pt idx="14">
                  <c:v>13.818073272705099</c:v>
                </c:pt>
                <c:pt idx="15">
                  <c:v>13.770281791687001</c:v>
                </c:pt>
                <c:pt idx="16">
                  <c:v>13.492988586425799</c:v>
                </c:pt>
                <c:pt idx="17">
                  <c:v>13.282412528991699</c:v>
                </c:pt>
                <c:pt idx="18">
                  <c:v>13.102363586425799</c:v>
                </c:pt>
                <c:pt idx="19">
                  <c:v>12.8491554260254</c:v>
                </c:pt>
                <c:pt idx="20">
                  <c:v>12.7792978286743</c:v>
                </c:pt>
                <c:pt idx="21">
                  <c:v>12.559899330139199</c:v>
                </c:pt>
                <c:pt idx="22">
                  <c:v>12.5454721450806</c:v>
                </c:pt>
                <c:pt idx="23">
                  <c:v>12.5414009094238</c:v>
                </c:pt>
                <c:pt idx="24">
                  <c:v>12.5576019287109</c:v>
                </c:pt>
                <c:pt idx="25">
                  <c:v>12.650850296020501</c:v>
                </c:pt>
                <c:pt idx="26">
                  <c:v>12.538051605224599</c:v>
                </c:pt>
                <c:pt idx="27">
                  <c:v>12.688608169555698</c:v>
                </c:pt>
                <c:pt idx="28">
                  <c:v>12.5827779769897</c:v>
                </c:pt>
                <c:pt idx="29">
                  <c:v>12.450810432434098</c:v>
                </c:pt>
                <c:pt idx="30">
                  <c:v>12.481452941894499</c:v>
                </c:pt>
                <c:pt idx="31">
                  <c:v>12.369692802429199</c:v>
                </c:pt>
                <c:pt idx="32">
                  <c:v>12.440276145935099</c:v>
                </c:pt>
                <c:pt idx="33">
                  <c:v>12.485824584960898</c:v>
                </c:pt>
                <c:pt idx="34">
                  <c:v>12.5317325592041</c:v>
                </c:pt>
                <c:pt idx="35">
                  <c:v>12.6047115325928</c:v>
                </c:pt>
                <c:pt idx="36">
                  <c:v>12.811224937439</c:v>
                </c:pt>
                <c:pt idx="37">
                  <c:v>12.983329772949199</c:v>
                </c:pt>
                <c:pt idx="38">
                  <c:v>12.7933893203735</c:v>
                </c:pt>
                <c:pt idx="39">
                  <c:v>12.9601783752441</c:v>
                </c:pt>
                <c:pt idx="40">
                  <c:v>12.6665124893188</c:v>
                </c:pt>
                <c:pt idx="41">
                  <c:v>12.632404327392599</c:v>
                </c:pt>
                <c:pt idx="42">
                  <c:v>12.838849067688001</c:v>
                </c:pt>
                <c:pt idx="43">
                  <c:v>12.985831260681199</c:v>
                </c:pt>
                <c:pt idx="44">
                  <c:v>13.1324558258057</c:v>
                </c:pt>
                <c:pt idx="45">
                  <c:v>12.804862976074199</c:v>
                </c:pt>
                <c:pt idx="46">
                  <c:v>13.245675086975098</c:v>
                </c:pt>
                <c:pt idx="47">
                  <c:v>12.901846885681199</c:v>
                </c:pt>
                <c:pt idx="48">
                  <c:v>12.959255218505898</c:v>
                </c:pt>
                <c:pt idx="49">
                  <c:v>13.239733695983899</c:v>
                </c:pt>
                <c:pt idx="50">
                  <c:v>13.462698936462399</c:v>
                </c:pt>
                <c:pt idx="51">
                  <c:v>13.539777755737299</c:v>
                </c:pt>
                <c:pt idx="52">
                  <c:v>13.591492652893098</c:v>
                </c:pt>
                <c:pt idx="53">
                  <c:v>13.807159423828098</c:v>
                </c:pt>
                <c:pt idx="54">
                  <c:v>13.869266510009799</c:v>
                </c:pt>
                <c:pt idx="55">
                  <c:v>13.783329010009799</c:v>
                </c:pt>
                <c:pt idx="56">
                  <c:v>13.8467817306519</c:v>
                </c:pt>
                <c:pt idx="57">
                  <c:v>13.7577247619629</c:v>
                </c:pt>
                <c:pt idx="58">
                  <c:v>13.643005371093798</c:v>
                </c:pt>
                <c:pt idx="59">
                  <c:v>13.602652549743699</c:v>
                </c:pt>
                <c:pt idx="60">
                  <c:v>13.6361646652222</c:v>
                </c:pt>
                <c:pt idx="61">
                  <c:v>13.883547782897899</c:v>
                </c:pt>
                <c:pt idx="62">
                  <c:v>14.2430973052979</c:v>
                </c:pt>
                <c:pt idx="63">
                  <c:v>14.338674545288098</c:v>
                </c:pt>
                <c:pt idx="64">
                  <c:v>14.4390754699707</c:v>
                </c:pt>
                <c:pt idx="65">
                  <c:v>14.6809940338135</c:v>
                </c:pt>
                <c:pt idx="66">
                  <c:v>15.1269073486328</c:v>
                </c:pt>
                <c:pt idx="67">
                  <c:v>15.7810726165771</c:v>
                </c:pt>
                <c:pt idx="68">
                  <c:v>15.9196262359619</c:v>
                </c:pt>
                <c:pt idx="69">
                  <c:v>15.816099166870099</c:v>
                </c:pt>
                <c:pt idx="70">
                  <c:v>15.8956813812256</c:v>
                </c:pt>
                <c:pt idx="71">
                  <c:v>16.0429496765137</c:v>
                </c:pt>
                <c:pt idx="72">
                  <c:v>16.211320877075199</c:v>
                </c:pt>
                <c:pt idx="73">
                  <c:v>16.491161346435497</c:v>
                </c:pt>
                <c:pt idx="74">
                  <c:v>17.389814376831097</c:v>
                </c:pt>
                <c:pt idx="75">
                  <c:v>17.593034744262699</c:v>
                </c:pt>
                <c:pt idx="76">
                  <c:v>17.529382705688498</c:v>
                </c:pt>
                <c:pt idx="77">
                  <c:v>17.544469833373999</c:v>
                </c:pt>
                <c:pt idx="78">
                  <c:v>17.687377929687496</c:v>
                </c:pt>
                <c:pt idx="79">
                  <c:v>17.794174194335898</c:v>
                </c:pt>
                <c:pt idx="80">
                  <c:v>17.879764556884798</c:v>
                </c:pt>
                <c:pt idx="81">
                  <c:v>17.920738220214801</c:v>
                </c:pt>
                <c:pt idx="82">
                  <c:v>17.870613098144499</c:v>
                </c:pt>
                <c:pt idx="83">
                  <c:v>17.682428359985398</c:v>
                </c:pt>
                <c:pt idx="84">
                  <c:v>17.498512268066399</c:v>
                </c:pt>
                <c:pt idx="85">
                  <c:v>17.683210372924798</c:v>
                </c:pt>
                <c:pt idx="86">
                  <c:v>18.014715194702099</c:v>
                </c:pt>
                <c:pt idx="87">
                  <c:v>18.157390594482401</c:v>
                </c:pt>
                <c:pt idx="88">
                  <c:v>18.173974990844698</c:v>
                </c:pt>
                <c:pt idx="89">
                  <c:v>18.267053604125998</c:v>
                </c:pt>
                <c:pt idx="90">
                  <c:v>18.815423965454098</c:v>
                </c:pt>
                <c:pt idx="91">
                  <c:v>19.034772872924801</c:v>
                </c:pt>
                <c:pt idx="92">
                  <c:v>19.2643432617188</c:v>
                </c:pt>
                <c:pt idx="93">
                  <c:v>19.2747898101807</c:v>
                </c:pt>
                <c:pt idx="94">
                  <c:v>19.400880813598601</c:v>
                </c:pt>
                <c:pt idx="95">
                  <c:v>19.435533523559599</c:v>
                </c:pt>
                <c:pt idx="96">
                  <c:v>19.810157775878899</c:v>
                </c:pt>
                <c:pt idx="97">
                  <c:v>21.113573074340799</c:v>
                </c:pt>
                <c:pt idx="98">
                  <c:v>20.636426925659201</c:v>
                </c:pt>
                <c:pt idx="99">
                  <c:v>20.212181091308597</c:v>
                </c:pt>
                <c:pt idx="100">
                  <c:v>20.1336460113525</c:v>
                </c:pt>
                <c:pt idx="101">
                  <c:v>20.125280380248999</c:v>
                </c:pt>
                <c:pt idx="102">
                  <c:v>20.1843662261963</c:v>
                </c:pt>
                <c:pt idx="103">
                  <c:v>19.945875167846697</c:v>
                </c:pt>
                <c:pt idx="104">
                  <c:v>19.481151580810501</c:v>
                </c:pt>
                <c:pt idx="105">
                  <c:v>19.332506179809599</c:v>
                </c:pt>
                <c:pt idx="106">
                  <c:v>19.277727127075199</c:v>
                </c:pt>
                <c:pt idx="107">
                  <c:v>19.065721511840799</c:v>
                </c:pt>
                <c:pt idx="108">
                  <c:v>19.053277969360398</c:v>
                </c:pt>
                <c:pt idx="109">
                  <c:v>19.1550197601318</c:v>
                </c:pt>
                <c:pt idx="110">
                  <c:v>19.183050155639599</c:v>
                </c:pt>
                <c:pt idx="111">
                  <c:v>19.274578094482397</c:v>
                </c:pt>
                <c:pt idx="112">
                  <c:v>20.270837783813501</c:v>
                </c:pt>
                <c:pt idx="113">
                  <c:v>21.142671585083001</c:v>
                </c:pt>
                <c:pt idx="114">
                  <c:v>20.989547729492198</c:v>
                </c:pt>
                <c:pt idx="115">
                  <c:v>20.6020603179932</c:v>
                </c:pt>
                <c:pt idx="116">
                  <c:v>20.991369247436499</c:v>
                </c:pt>
                <c:pt idx="117">
                  <c:v>21.435501098632798</c:v>
                </c:pt>
                <c:pt idx="118">
                  <c:v>21.738265991210898</c:v>
                </c:pt>
                <c:pt idx="119">
                  <c:v>22.666618347168004</c:v>
                </c:pt>
                <c:pt idx="120">
                  <c:v>22.780712127685497</c:v>
                </c:pt>
                <c:pt idx="121">
                  <c:v>22.617731094360398</c:v>
                </c:pt>
                <c:pt idx="122">
                  <c:v>22.681964874267599</c:v>
                </c:pt>
                <c:pt idx="123">
                  <c:v>23.097648620605501</c:v>
                </c:pt>
                <c:pt idx="124">
                  <c:v>23.244169235229499</c:v>
                </c:pt>
                <c:pt idx="125">
                  <c:v>25.746320724487298</c:v>
                </c:pt>
                <c:pt idx="126">
                  <c:v>25.850183486938498</c:v>
                </c:pt>
                <c:pt idx="127">
                  <c:v>26.858453750610398</c:v>
                </c:pt>
                <c:pt idx="128">
                  <c:v>26.950759887695298</c:v>
                </c:pt>
                <c:pt idx="129">
                  <c:v>28.985801696777298</c:v>
                </c:pt>
                <c:pt idx="130">
                  <c:v>27.555809020996101</c:v>
                </c:pt>
                <c:pt idx="131">
                  <c:v>29.6608982086182</c:v>
                </c:pt>
                <c:pt idx="132">
                  <c:v>28.980648040771499</c:v>
                </c:pt>
                <c:pt idx="133">
                  <c:v>27.469291687011697</c:v>
                </c:pt>
                <c:pt idx="134">
                  <c:v>27.395385742187496</c:v>
                </c:pt>
                <c:pt idx="135">
                  <c:v>27.393060684204098</c:v>
                </c:pt>
                <c:pt idx="136">
                  <c:v>27.812961578369098</c:v>
                </c:pt>
                <c:pt idx="137">
                  <c:v>32.850166320800803</c:v>
                </c:pt>
                <c:pt idx="138">
                  <c:v>30.918544769287099</c:v>
                </c:pt>
                <c:pt idx="139">
                  <c:v>34.751258850097699</c:v>
                </c:pt>
                <c:pt idx="140">
                  <c:v>37.755123138427699</c:v>
                </c:pt>
                <c:pt idx="141">
                  <c:v>39.874626159668004</c:v>
                </c:pt>
                <c:pt idx="142">
                  <c:v>42.453548431396499</c:v>
                </c:pt>
                <c:pt idx="143">
                  <c:v>39.3554878234863</c:v>
                </c:pt>
                <c:pt idx="144">
                  <c:v>36.396759033203097</c:v>
                </c:pt>
                <c:pt idx="145">
                  <c:v>35.813602447509794</c:v>
                </c:pt>
                <c:pt idx="146">
                  <c:v>35.877098083496094</c:v>
                </c:pt>
                <c:pt idx="147">
                  <c:v>36.281646728515597</c:v>
                </c:pt>
                <c:pt idx="148">
                  <c:v>36.239768981933601</c:v>
                </c:pt>
                <c:pt idx="149">
                  <c:v>37.816768646240199</c:v>
                </c:pt>
                <c:pt idx="150">
                  <c:v>38.219806671142599</c:v>
                </c:pt>
                <c:pt idx="151">
                  <c:v>39.896697998046896</c:v>
                </c:pt>
                <c:pt idx="152">
                  <c:v>41.025222778320298</c:v>
                </c:pt>
                <c:pt idx="153">
                  <c:v>75.000297546386705</c:v>
                </c:pt>
                <c:pt idx="154">
                  <c:v>75.000579833984403</c:v>
                </c:pt>
                <c:pt idx="155">
                  <c:v>75.000549316406293</c:v>
                </c:pt>
                <c:pt idx="156">
                  <c:v>75.000755310058594</c:v>
                </c:pt>
                <c:pt idx="157">
                  <c:v>75.000801086425795</c:v>
                </c:pt>
                <c:pt idx="158">
                  <c:v>250.000411987305</c:v>
                </c:pt>
                <c:pt idx="159">
                  <c:v>400.000244140625</c:v>
                </c:pt>
                <c:pt idx="160">
                  <c:v>149.90394592285199</c:v>
                </c:pt>
                <c:pt idx="161">
                  <c:v>400.00018310546903</c:v>
                </c:pt>
                <c:pt idx="162">
                  <c:v>250.00093078613301</c:v>
                </c:pt>
                <c:pt idx="163">
                  <c:v>499.99078369140602</c:v>
                </c:pt>
                <c:pt idx="164">
                  <c:v>920.33020019531205</c:v>
                </c:pt>
                <c:pt idx="165">
                  <c:v>920.3701171875</c:v>
                </c:pt>
                <c:pt idx="166">
                  <c:v>920.37048339843807</c:v>
                </c:pt>
                <c:pt idx="167">
                  <c:v>915.06970214843705</c:v>
                </c:pt>
                <c:pt idx="168">
                  <c:v>499.99032592773403</c:v>
                </c:pt>
                <c:pt idx="169">
                  <c:v>499.99060058593801</c:v>
                </c:pt>
                <c:pt idx="170">
                  <c:v>917.46936035156205</c:v>
                </c:pt>
                <c:pt idx="171">
                  <c:v>906.68695068359409</c:v>
                </c:pt>
                <c:pt idx="172">
                  <c:v>1000.00085449219</c:v>
                </c:pt>
                <c:pt idx="173">
                  <c:v>4500.0009765625</c:v>
                </c:pt>
                <c:pt idx="174">
                  <c:v>6000</c:v>
                </c:pt>
                <c:pt idx="175">
                  <c:v>2250</c:v>
                </c:pt>
                <c:pt idx="176">
                  <c:v>4500.00048828125</c:v>
                </c:pt>
                <c:pt idx="177">
                  <c:v>6000</c:v>
                </c:pt>
                <c:pt idx="178">
                  <c:v>4953.69287109375</c:v>
                </c:pt>
                <c:pt idx="179">
                  <c:v>4500.0009765625</c:v>
                </c:pt>
                <c:pt idx="180">
                  <c:v>4962.4638671875</c:v>
                </c:pt>
                <c:pt idx="181">
                  <c:v>2802.548828125</c:v>
                </c:pt>
                <c:pt idx="182">
                  <c:v>4962.52001953125</c:v>
                </c:pt>
                <c:pt idx="183">
                  <c:v>6000</c:v>
                </c:pt>
                <c:pt idx="184">
                  <c:v>9001</c:v>
                </c:pt>
                <c:pt idx="185">
                  <c:v>4962.70849609375</c:v>
                </c:pt>
                <c:pt idx="186">
                  <c:v>887.81439208984398</c:v>
                </c:pt>
                <c:pt idx="187">
                  <c:v>1010.81524658203</c:v>
                </c:pt>
                <c:pt idx="188">
                  <c:v>763.90301513671898</c:v>
                </c:pt>
                <c:pt idx="189">
                  <c:v>461.92596435546903</c:v>
                </c:pt>
                <c:pt idx="190">
                  <c:v>554.13677978515602</c:v>
                </c:pt>
                <c:pt idx="191">
                  <c:v>500.00015258789102</c:v>
                </c:pt>
                <c:pt idx="192">
                  <c:v>775.14678955078102</c:v>
                </c:pt>
                <c:pt idx="193">
                  <c:v>894.34027099609409</c:v>
                </c:pt>
                <c:pt idx="194">
                  <c:v>1004.76617431641</c:v>
                </c:pt>
                <c:pt idx="195">
                  <c:v>790.43078613281295</c:v>
                </c:pt>
                <c:pt idx="196">
                  <c:v>1000.0001831054701</c:v>
                </c:pt>
                <c:pt idx="197">
                  <c:v>791.65838623046909</c:v>
                </c:pt>
                <c:pt idx="198">
                  <c:v>3546.51440429688</c:v>
                </c:pt>
                <c:pt idx="199">
                  <c:v>1872.75451660156</c:v>
                </c:pt>
                <c:pt idx="200">
                  <c:v>883.70172119140602</c:v>
                </c:pt>
                <c:pt idx="201">
                  <c:v>779.41607666015602</c:v>
                </c:pt>
                <c:pt idx="202">
                  <c:v>462.23504638671903</c:v>
                </c:pt>
                <c:pt idx="203">
                  <c:v>463.11465454101602</c:v>
                </c:pt>
                <c:pt idx="204">
                  <c:v>369.02517700195301</c:v>
                </c:pt>
                <c:pt idx="205">
                  <c:v>126.78028106689501</c:v>
                </c:pt>
                <c:pt idx="206">
                  <c:v>68.844192504882798</c:v>
                </c:pt>
                <c:pt idx="207">
                  <c:v>46.925537109375</c:v>
                </c:pt>
                <c:pt idx="208">
                  <c:v>71.820693969726591</c:v>
                </c:pt>
                <c:pt idx="209">
                  <c:v>206.06091308593801</c:v>
                </c:pt>
                <c:pt idx="210">
                  <c:v>76.708297729492202</c:v>
                </c:pt>
                <c:pt idx="211">
                  <c:v>72.89409637451169</c:v>
                </c:pt>
                <c:pt idx="212">
                  <c:v>35.864017486572294</c:v>
                </c:pt>
                <c:pt idx="213">
                  <c:v>42.762237548828097</c:v>
                </c:pt>
                <c:pt idx="214">
                  <c:v>50.816661834716797</c:v>
                </c:pt>
                <c:pt idx="215">
                  <c:v>37.045234680175803</c:v>
                </c:pt>
                <c:pt idx="216">
                  <c:v>30.001428604126001</c:v>
                </c:pt>
                <c:pt idx="217">
                  <c:v>72.431236267089801</c:v>
                </c:pt>
                <c:pt idx="218">
                  <c:v>32.932281494140597</c:v>
                </c:pt>
                <c:pt idx="219">
                  <c:v>29.706218719482401</c:v>
                </c:pt>
                <c:pt idx="220">
                  <c:v>30.009979248046896</c:v>
                </c:pt>
                <c:pt idx="221">
                  <c:v>31.3149299621582</c:v>
                </c:pt>
                <c:pt idx="222">
                  <c:v>29.815961837768597</c:v>
                </c:pt>
                <c:pt idx="223">
                  <c:v>28.258949279785199</c:v>
                </c:pt>
                <c:pt idx="224">
                  <c:v>30.855377197265597</c:v>
                </c:pt>
                <c:pt idx="225">
                  <c:v>32.236732482910199</c:v>
                </c:pt>
                <c:pt idx="226">
                  <c:v>31.532018661498999</c:v>
                </c:pt>
                <c:pt idx="227">
                  <c:v>35.104740142822301</c:v>
                </c:pt>
                <c:pt idx="228">
                  <c:v>32.426010131835895</c:v>
                </c:pt>
                <c:pt idx="229">
                  <c:v>32.664009094238303</c:v>
                </c:pt>
                <c:pt idx="230">
                  <c:v>31.143159866333001</c:v>
                </c:pt>
                <c:pt idx="231">
                  <c:v>29.038576126098597</c:v>
                </c:pt>
                <c:pt idx="232">
                  <c:v>27.4165554046631</c:v>
                </c:pt>
                <c:pt idx="233">
                  <c:v>27.189842224121097</c:v>
                </c:pt>
                <c:pt idx="234">
                  <c:v>26.2015171051025</c:v>
                </c:pt>
                <c:pt idx="235">
                  <c:v>26.813280105590799</c:v>
                </c:pt>
                <c:pt idx="236">
                  <c:v>26.587188720703097</c:v>
                </c:pt>
                <c:pt idx="237">
                  <c:v>27.178499221801797</c:v>
                </c:pt>
                <c:pt idx="238">
                  <c:v>27.7539958953857</c:v>
                </c:pt>
                <c:pt idx="239">
                  <c:v>27.609033584594702</c:v>
                </c:pt>
                <c:pt idx="240">
                  <c:v>27.024938583374002</c:v>
                </c:pt>
                <c:pt idx="241">
                  <c:v>27.540016174316399</c:v>
                </c:pt>
                <c:pt idx="242">
                  <c:v>38.407867431640597</c:v>
                </c:pt>
                <c:pt idx="243">
                  <c:v>43.253982543945298</c:v>
                </c:pt>
                <c:pt idx="244">
                  <c:v>43.804840087890597</c:v>
                </c:pt>
                <c:pt idx="245">
                  <c:v>39.987586975097699</c:v>
                </c:pt>
                <c:pt idx="246">
                  <c:v>38.952384948730497</c:v>
                </c:pt>
                <c:pt idx="247">
                  <c:v>36.144557952880902</c:v>
                </c:pt>
                <c:pt idx="248">
                  <c:v>39.543846130371094</c:v>
                </c:pt>
                <c:pt idx="249">
                  <c:v>38.564464569091804</c:v>
                </c:pt>
                <c:pt idx="250">
                  <c:v>33.030479431152301</c:v>
                </c:pt>
                <c:pt idx="251">
                  <c:v>28.717714309692397</c:v>
                </c:pt>
                <c:pt idx="252">
                  <c:v>25.695652008056598</c:v>
                </c:pt>
                <c:pt idx="253">
                  <c:v>26.3107395172119</c:v>
                </c:pt>
                <c:pt idx="254">
                  <c:v>25.994171142578097</c:v>
                </c:pt>
                <c:pt idx="255">
                  <c:v>25.9893894195557</c:v>
                </c:pt>
                <c:pt idx="256">
                  <c:v>26.003229141235398</c:v>
                </c:pt>
                <c:pt idx="257">
                  <c:v>26.024873733520501</c:v>
                </c:pt>
                <c:pt idx="258">
                  <c:v>25.990303039550799</c:v>
                </c:pt>
                <c:pt idx="259">
                  <c:v>25.955652236938498</c:v>
                </c:pt>
                <c:pt idx="260">
                  <c:v>25.267133712768597</c:v>
                </c:pt>
                <c:pt idx="261">
                  <c:v>25.2400798797607</c:v>
                </c:pt>
                <c:pt idx="262">
                  <c:v>24.845144271850597</c:v>
                </c:pt>
                <c:pt idx="263">
                  <c:v>24.426357269287099</c:v>
                </c:pt>
                <c:pt idx="264">
                  <c:v>23.203174591064499</c:v>
                </c:pt>
                <c:pt idx="265">
                  <c:v>24.4979057312012</c:v>
                </c:pt>
                <c:pt idx="266">
                  <c:v>24.4735202789307</c:v>
                </c:pt>
                <c:pt idx="267">
                  <c:v>24.615018844604499</c:v>
                </c:pt>
                <c:pt idx="268">
                  <c:v>24.758081436157198</c:v>
                </c:pt>
                <c:pt idx="269">
                  <c:v>24.559146881103498</c:v>
                </c:pt>
                <c:pt idx="270">
                  <c:v>24.238956451416001</c:v>
                </c:pt>
                <c:pt idx="271">
                  <c:v>23.505279541015597</c:v>
                </c:pt>
                <c:pt idx="272">
                  <c:v>22.527217864990199</c:v>
                </c:pt>
                <c:pt idx="273">
                  <c:v>21.1335124969482</c:v>
                </c:pt>
                <c:pt idx="274">
                  <c:v>20.649654388427699</c:v>
                </c:pt>
                <c:pt idx="275">
                  <c:v>20.8101596832275</c:v>
                </c:pt>
                <c:pt idx="276">
                  <c:v>20.581907272338899</c:v>
                </c:pt>
                <c:pt idx="277">
                  <c:v>19.691780090331999</c:v>
                </c:pt>
                <c:pt idx="278">
                  <c:v>19.6262302398682</c:v>
                </c:pt>
                <c:pt idx="279">
                  <c:v>19.686336517333999</c:v>
                </c:pt>
                <c:pt idx="280">
                  <c:v>19.643384933471697</c:v>
                </c:pt>
                <c:pt idx="281">
                  <c:v>19.430173873901399</c:v>
                </c:pt>
                <c:pt idx="282">
                  <c:v>19.1806945800781</c:v>
                </c:pt>
                <c:pt idx="283">
                  <c:v>18.8681545257568</c:v>
                </c:pt>
                <c:pt idx="284">
                  <c:v>18.866689682006797</c:v>
                </c:pt>
                <c:pt idx="285">
                  <c:v>19.037584304809599</c:v>
                </c:pt>
                <c:pt idx="286">
                  <c:v>18.9236755371094</c:v>
                </c:pt>
                <c:pt idx="287">
                  <c:v>18.812301635742198</c:v>
                </c:pt>
                <c:pt idx="288">
                  <c:v>18.457378387451197</c:v>
                </c:pt>
                <c:pt idx="289">
                  <c:v>19.1208896636963</c:v>
                </c:pt>
                <c:pt idx="290">
                  <c:v>19.074586868286101</c:v>
                </c:pt>
                <c:pt idx="291">
                  <c:v>19.274227142334002</c:v>
                </c:pt>
                <c:pt idx="292">
                  <c:v>19.523380279541001</c:v>
                </c:pt>
                <c:pt idx="293">
                  <c:v>19.244220733642599</c:v>
                </c:pt>
                <c:pt idx="294">
                  <c:v>19.121099472045898</c:v>
                </c:pt>
                <c:pt idx="295">
                  <c:v>19.034395217895501</c:v>
                </c:pt>
                <c:pt idx="296">
                  <c:v>18.882087707519499</c:v>
                </c:pt>
                <c:pt idx="297">
                  <c:v>18.682458877563501</c:v>
                </c:pt>
                <c:pt idx="298">
                  <c:v>18.6022624969482</c:v>
                </c:pt>
                <c:pt idx="299">
                  <c:v>18.641490936279297</c:v>
                </c:pt>
                <c:pt idx="300">
                  <c:v>18.636274337768601</c:v>
                </c:pt>
                <c:pt idx="301">
                  <c:v>18.753639221191399</c:v>
                </c:pt>
                <c:pt idx="302">
                  <c:v>18.556093215942401</c:v>
                </c:pt>
                <c:pt idx="303">
                  <c:v>18.378149032592802</c:v>
                </c:pt>
                <c:pt idx="304">
                  <c:v>18.206039428710902</c:v>
                </c:pt>
                <c:pt idx="305">
                  <c:v>18.274892807006797</c:v>
                </c:pt>
                <c:pt idx="306">
                  <c:v>18.268384933471697</c:v>
                </c:pt>
                <c:pt idx="307">
                  <c:v>18.356452941894499</c:v>
                </c:pt>
                <c:pt idx="308">
                  <c:v>18.3487224578857</c:v>
                </c:pt>
                <c:pt idx="309">
                  <c:v>18.242599487304698</c:v>
                </c:pt>
                <c:pt idx="310">
                  <c:v>18.190498352050799</c:v>
                </c:pt>
                <c:pt idx="311">
                  <c:v>17.885982513427699</c:v>
                </c:pt>
                <c:pt idx="312">
                  <c:v>17.973201751709002</c:v>
                </c:pt>
                <c:pt idx="313">
                  <c:v>18.2087726593018</c:v>
                </c:pt>
                <c:pt idx="314">
                  <c:v>18.225145339965799</c:v>
                </c:pt>
                <c:pt idx="315">
                  <c:v>18.090246200561502</c:v>
                </c:pt>
                <c:pt idx="316">
                  <c:v>17.9876518249512</c:v>
                </c:pt>
                <c:pt idx="317">
                  <c:v>17.8723659515381</c:v>
                </c:pt>
                <c:pt idx="318">
                  <c:v>17.812446594238299</c:v>
                </c:pt>
                <c:pt idx="319">
                  <c:v>17.777206420898398</c:v>
                </c:pt>
                <c:pt idx="320">
                  <c:v>17.762140274047898</c:v>
                </c:pt>
                <c:pt idx="321">
                  <c:v>17.694803237915</c:v>
                </c:pt>
                <c:pt idx="322">
                  <c:v>17.509384155273402</c:v>
                </c:pt>
                <c:pt idx="323">
                  <c:v>17.338888168335</c:v>
                </c:pt>
                <c:pt idx="324">
                  <c:v>17.0671577453613</c:v>
                </c:pt>
                <c:pt idx="325">
                  <c:v>16.932783126831101</c:v>
                </c:pt>
                <c:pt idx="326">
                  <c:v>17.018995285034201</c:v>
                </c:pt>
                <c:pt idx="327">
                  <c:v>17.023372650146499</c:v>
                </c:pt>
                <c:pt idx="328">
                  <c:v>16.772598266601598</c:v>
                </c:pt>
                <c:pt idx="329">
                  <c:v>16.574913024902298</c:v>
                </c:pt>
                <c:pt idx="330">
                  <c:v>16.4301853179932</c:v>
                </c:pt>
                <c:pt idx="331">
                  <c:v>16.375226974487298</c:v>
                </c:pt>
                <c:pt idx="332">
                  <c:v>16.263603210449201</c:v>
                </c:pt>
                <c:pt idx="333">
                  <c:v>16.4425945281982</c:v>
                </c:pt>
                <c:pt idx="334">
                  <c:v>16.936710357666001</c:v>
                </c:pt>
                <c:pt idx="335">
                  <c:v>17.04811668396</c:v>
                </c:pt>
                <c:pt idx="336">
                  <c:v>17.264101028442401</c:v>
                </c:pt>
                <c:pt idx="337">
                  <c:v>17.3005695343018</c:v>
                </c:pt>
                <c:pt idx="338">
                  <c:v>17.322280883789098</c:v>
                </c:pt>
                <c:pt idx="339">
                  <c:v>17.254310607910199</c:v>
                </c:pt>
                <c:pt idx="340">
                  <c:v>17.1643257141113</c:v>
                </c:pt>
                <c:pt idx="341">
                  <c:v>17.2046012878418</c:v>
                </c:pt>
                <c:pt idx="342">
                  <c:v>17.115137100219702</c:v>
                </c:pt>
                <c:pt idx="343">
                  <c:v>16.894405364990199</c:v>
                </c:pt>
                <c:pt idx="344">
                  <c:v>16.7995929718018</c:v>
                </c:pt>
                <c:pt idx="345">
                  <c:v>16.615039825439499</c:v>
                </c:pt>
                <c:pt idx="346">
                  <c:v>16.4843559265137</c:v>
                </c:pt>
                <c:pt idx="347">
                  <c:v>16.452684402465799</c:v>
                </c:pt>
                <c:pt idx="348">
                  <c:v>16.603034973144499</c:v>
                </c:pt>
                <c:pt idx="349">
                  <c:v>16.606985092163097</c:v>
                </c:pt>
                <c:pt idx="350">
                  <c:v>16.628910064697298</c:v>
                </c:pt>
                <c:pt idx="351">
                  <c:v>16.518987655639599</c:v>
                </c:pt>
                <c:pt idx="352">
                  <c:v>16.510726928710898</c:v>
                </c:pt>
                <c:pt idx="353">
                  <c:v>16.413515090942401</c:v>
                </c:pt>
                <c:pt idx="354">
                  <c:v>16.330600738525401</c:v>
                </c:pt>
                <c:pt idx="355">
                  <c:v>16.4244499206543</c:v>
                </c:pt>
                <c:pt idx="356">
                  <c:v>16.933614730835004</c:v>
                </c:pt>
                <c:pt idx="357">
                  <c:v>17.043542861938498</c:v>
                </c:pt>
                <c:pt idx="358">
                  <c:v>17.0181369781494</c:v>
                </c:pt>
                <c:pt idx="359">
                  <c:v>17.404798507690401</c:v>
                </c:pt>
                <c:pt idx="360">
                  <c:v>17.6913452148438</c:v>
                </c:pt>
                <c:pt idx="361">
                  <c:v>17.847171783447301</c:v>
                </c:pt>
                <c:pt idx="362">
                  <c:v>18.060483932495099</c:v>
                </c:pt>
                <c:pt idx="363">
                  <c:v>18.780326843261697</c:v>
                </c:pt>
                <c:pt idx="364">
                  <c:v>18.537837982177699</c:v>
                </c:pt>
                <c:pt idx="365">
                  <c:v>18.374113082885696</c:v>
                </c:pt>
                <c:pt idx="366">
                  <c:v>18.236934661865199</c:v>
                </c:pt>
                <c:pt idx="367">
                  <c:v>18.173503875732401</c:v>
                </c:pt>
                <c:pt idx="368">
                  <c:v>18.4354057312012</c:v>
                </c:pt>
                <c:pt idx="369">
                  <c:v>18.375940322876001</c:v>
                </c:pt>
                <c:pt idx="370">
                  <c:v>18.084905624389599</c:v>
                </c:pt>
                <c:pt idx="371">
                  <c:v>18.008348464965799</c:v>
                </c:pt>
                <c:pt idx="372">
                  <c:v>18.0184440612793</c:v>
                </c:pt>
                <c:pt idx="373">
                  <c:v>17.999485015869102</c:v>
                </c:pt>
                <c:pt idx="374">
                  <c:v>18.175998687744102</c:v>
                </c:pt>
                <c:pt idx="375">
                  <c:v>18.135162353515597</c:v>
                </c:pt>
                <c:pt idx="376">
                  <c:v>18.024898529052699</c:v>
                </c:pt>
                <c:pt idx="377">
                  <c:v>17.931470870971701</c:v>
                </c:pt>
                <c:pt idx="378">
                  <c:v>17.897245407104499</c:v>
                </c:pt>
                <c:pt idx="379">
                  <c:v>18.090713500976602</c:v>
                </c:pt>
                <c:pt idx="380">
                  <c:v>18.066905975341797</c:v>
                </c:pt>
                <c:pt idx="381">
                  <c:v>17.937015533447298</c:v>
                </c:pt>
                <c:pt idx="382">
                  <c:v>17.782341003418001</c:v>
                </c:pt>
                <c:pt idx="383">
                  <c:v>17.839262008667003</c:v>
                </c:pt>
                <c:pt idx="384">
                  <c:v>18.369506835937496</c:v>
                </c:pt>
                <c:pt idx="385">
                  <c:v>18.238803863525401</c:v>
                </c:pt>
                <c:pt idx="386">
                  <c:v>18.32594871521</c:v>
                </c:pt>
                <c:pt idx="387">
                  <c:v>18.180953979492198</c:v>
                </c:pt>
                <c:pt idx="388">
                  <c:v>18.118576049804702</c:v>
                </c:pt>
                <c:pt idx="389">
                  <c:v>18.119249343872099</c:v>
                </c:pt>
                <c:pt idx="390">
                  <c:v>18.0829772949219</c:v>
                </c:pt>
                <c:pt idx="391">
                  <c:v>17.994190216064499</c:v>
                </c:pt>
                <c:pt idx="392">
                  <c:v>17.892536163330099</c:v>
                </c:pt>
                <c:pt idx="393">
                  <c:v>17.868148803710898</c:v>
                </c:pt>
                <c:pt idx="394">
                  <c:v>18.013307571411097</c:v>
                </c:pt>
                <c:pt idx="395">
                  <c:v>18.065580368041999</c:v>
                </c:pt>
                <c:pt idx="396">
                  <c:v>18.009136199951197</c:v>
                </c:pt>
                <c:pt idx="397">
                  <c:v>17.874313354492202</c:v>
                </c:pt>
                <c:pt idx="398">
                  <c:v>17.978359222412099</c:v>
                </c:pt>
                <c:pt idx="399">
                  <c:v>17.984676361084002</c:v>
                </c:pt>
                <c:pt idx="400">
                  <c:v>17.932275772094702</c:v>
                </c:pt>
                <c:pt idx="401">
                  <c:v>18.311241149902298</c:v>
                </c:pt>
                <c:pt idx="402">
                  <c:v>18.561449050903299</c:v>
                </c:pt>
                <c:pt idx="403">
                  <c:v>18.424238204956097</c:v>
                </c:pt>
                <c:pt idx="404">
                  <c:v>18.401632308960004</c:v>
                </c:pt>
                <c:pt idx="405">
                  <c:v>18.404499053955099</c:v>
                </c:pt>
                <c:pt idx="406">
                  <c:v>18.535789489746097</c:v>
                </c:pt>
                <c:pt idx="407">
                  <c:v>18.5630283355713</c:v>
                </c:pt>
                <c:pt idx="408">
                  <c:v>18.509405136108398</c:v>
                </c:pt>
                <c:pt idx="409">
                  <c:v>18.547855377197298</c:v>
                </c:pt>
                <c:pt idx="410">
                  <c:v>19.1708164215088</c:v>
                </c:pt>
                <c:pt idx="411">
                  <c:v>19.340805053710898</c:v>
                </c:pt>
                <c:pt idx="412">
                  <c:v>19.607500076293899</c:v>
                </c:pt>
                <c:pt idx="413">
                  <c:v>19.349685668945298</c:v>
                </c:pt>
                <c:pt idx="414">
                  <c:v>19.496545791626001</c:v>
                </c:pt>
                <c:pt idx="415">
                  <c:v>19.445590972900398</c:v>
                </c:pt>
                <c:pt idx="416">
                  <c:v>20.050264358520497</c:v>
                </c:pt>
                <c:pt idx="417">
                  <c:v>19.951568603515597</c:v>
                </c:pt>
                <c:pt idx="418">
                  <c:v>20.175861358642596</c:v>
                </c:pt>
                <c:pt idx="419">
                  <c:v>20.087619781494102</c:v>
                </c:pt>
                <c:pt idx="420">
                  <c:v>20.094404220581101</c:v>
                </c:pt>
                <c:pt idx="421">
                  <c:v>20.262660980224599</c:v>
                </c:pt>
                <c:pt idx="422">
                  <c:v>20.748928070068398</c:v>
                </c:pt>
                <c:pt idx="423">
                  <c:v>20.603599548339798</c:v>
                </c:pt>
                <c:pt idx="424">
                  <c:v>23.270717620849599</c:v>
                </c:pt>
                <c:pt idx="425">
                  <c:v>25.269121170043899</c:v>
                </c:pt>
                <c:pt idx="426">
                  <c:v>24.541475296020497</c:v>
                </c:pt>
                <c:pt idx="427">
                  <c:v>24.8532390594482</c:v>
                </c:pt>
                <c:pt idx="428">
                  <c:v>24.294183731079102</c:v>
                </c:pt>
                <c:pt idx="429">
                  <c:v>23.891944885253899</c:v>
                </c:pt>
                <c:pt idx="430">
                  <c:v>23.1932888031006</c:v>
                </c:pt>
                <c:pt idx="431">
                  <c:v>23.893964767456101</c:v>
                </c:pt>
                <c:pt idx="432">
                  <c:v>24.152507781982401</c:v>
                </c:pt>
                <c:pt idx="433">
                  <c:v>24.692955017089798</c:v>
                </c:pt>
                <c:pt idx="434">
                  <c:v>24.254072189331097</c:v>
                </c:pt>
                <c:pt idx="435">
                  <c:v>24.780340194702099</c:v>
                </c:pt>
                <c:pt idx="436">
                  <c:v>26.367027282714801</c:v>
                </c:pt>
                <c:pt idx="437">
                  <c:v>25.2473030090332</c:v>
                </c:pt>
                <c:pt idx="438">
                  <c:v>25.421216964721697</c:v>
                </c:pt>
                <c:pt idx="439">
                  <c:v>25.7572631835938</c:v>
                </c:pt>
                <c:pt idx="440">
                  <c:v>25.981010437011697</c:v>
                </c:pt>
                <c:pt idx="441">
                  <c:v>29.362312316894499</c:v>
                </c:pt>
                <c:pt idx="442">
                  <c:v>29.240982055664098</c:v>
                </c:pt>
                <c:pt idx="443">
                  <c:v>28.9615268707275</c:v>
                </c:pt>
                <c:pt idx="444">
                  <c:v>30.269990921020501</c:v>
                </c:pt>
                <c:pt idx="445">
                  <c:v>28.727390289306598</c:v>
                </c:pt>
                <c:pt idx="446">
                  <c:v>28.613130569458004</c:v>
                </c:pt>
                <c:pt idx="447">
                  <c:v>28.643468856811499</c:v>
                </c:pt>
                <c:pt idx="448">
                  <c:v>30.308963775634798</c:v>
                </c:pt>
                <c:pt idx="449">
                  <c:v>36.074050903320298</c:v>
                </c:pt>
                <c:pt idx="450">
                  <c:v>32.880973815918004</c:v>
                </c:pt>
                <c:pt idx="451">
                  <c:v>32.880298614502003</c:v>
                </c:pt>
                <c:pt idx="452">
                  <c:v>29.636579513549798</c:v>
                </c:pt>
                <c:pt idx="453">
                  <c:v>29.837606430053697</c:v>
                </c:pt>
                <c:pt idx="454">
                  <c:v>28.879325866699197</c:v>
                </c:pt>
                <c:pt idx="455">
                  <c:v>36.342269897460902</c:v>
                </c:pt>
                <c:pt idx="456">
                  <c:v>37.470874786377003</c:v>
                </c:pt>
                <c:pt idx="457">
                  <c:v>28.117338180541999</c:v>
                </c:pt>
                <c:pt idx="458">
                  <c:v>31.691522598266598</c:v>
                </c:pt>
                <c:pt idx="459">
                  <c:v>32.637229919433601</c:v>
                </c:pt>
                <c:pt idx="460">
                  <c:v>29.852300643920898</c:v>
                </c:pt>
                <c:pt idx="461">
                  <c:v>29.649898529052699</c:v>
                </c:pt>
                <c:pt idx="462">
                  <c:v>28.856603622436499</c:v>
                </c:pt>
                <c:pt idx="463">
                  <c:v>28.926975250244098</c:v>
                </c:pt>
                <c:pt idx="464">
                  <c:v>29.240804672241197</c:v>
                </c:pt>
                <c:pt idx="465">
                  <c:v>37.236206054687493</c:v>
                </c:pt>
                <c:pt idx="466">
                  <c:v>33.561847686767599</c:v>
                </c:pt>
                <c:pt idx="467">
                  <c:v>37.032444000244098</c:v>
                </c:pt>
                <c:pt idx="468">
                  <c:v>42.408008575439496</c:v>
                </c:pt>
                <c:pt idx="469">
                  <c:v>50.110984802246094</c:v>
                </c:pt>
                <c:pt idx="470">
                  <c:v>49.6504936218262</c:v>
                </c:pt>
                <c:pt idx="471">
                  <c:v>75.000099182128892</c:v>
                </c:pt>
                <c:pt idx="472">
                  <c:v>75.000267028808594</c:v>
                </c:pt>
                <c:pt idx="473">
                  <c:v>75.118255615234389</c:v>
                </c:pt>
                <c:pt idx="474">
                  <c:v>75.193153381347699</c:v>
                </c:pt>
                <c:pt idx="475">
                  <c:v>76.412139892578097</c:v>
                </c:pt>
                <c:pt idx="476">
                  <c:v>76.414665222168011</c:v>
                </c:pt>
                <c:pt idx="477">
                  <c:v>75.216102600097699</c:v>
                </c:pt>
                <c:pt idx="478">
                  <c:v>75.157699584960895</c:v>
                </c:pt>
                <c:pt idx="479">
                  <c:v>82.289184570312486</c:v>
                </c:pt>
                <c:pt idx="480">
                  <c:v>76.415000915527287</c:v>
                </c:pt>
                <c:pt idx="481">
                  <c:v>205.14106750488301</c:v>
                </c:pt>
                <c:pt idx="482">
                  <c:v>76.240127563476605</c:v>
                </c:pt>
                <c:pt idx="483">
                  <c:v>76.234802246093807</c:v>
                </c:pt>
                <c:pt idx="484">
                  <c:v>400.00036621093705</c:v>
                </c:pt>
                <c:pt idx="485">
                  <c:v>127.84268188476601</c:v>
                </c:pt>
                <c:pt idx="486">
                  <c:v>400.00039672851602</c:v>
                </c:pt>
                <c:pt idx="487">
                  <c:v>206.22702026367202</c:v>
                </c:pt>
                <c:pt idx="488">
                  <c:v>490.78640747070301</c:v>
                </c:pt>
                <c:pt idx="489">
                  <c:v>250.00079345703102</c:v>
                </c:pt>
                <c:pt idx="490">
                  <c:v>75.181732177734403</c:v>
                </c:pt>
                <c:pt idx="491">
                  <c:v>250.387130737305</c:v>
                </c:pt>
                <c:pt idx="492">
                  <c:v>500.55081176757801</c:v>
                </c:pt>
                <c:pt idx="493">
                  <c:v>76.4091796875</c:v>
                </c:pt>
                <c:pt idx="494">
                  <c:v>76.237487792968807</c:v>
                </c:pt>
                <c:pt idx="495">
                  <c:v>205.51069641113301</c:v>
                </c:pt>
                <c:pt idx="496">
                  <c:v>913.62927246093705</c:v>
                </c:pt>
                <c:pt idx="497">
                  <c:v>500.80389404296903</c:v>
                </c:pt>
                <c:pt idx="498">
                  <c:v>500.78948974609398</c:v>
                </c:pt>
                <c:pt idx="499">
                  <c:v>500.53717041015602</c:v>
                </c:pt>
                <c:pt idx="500">
                  <c:v>490.0888671875</c:v>
                </c:pt>
                <c:pt idx="501">
                  <c:v>500.00057983398403</c:v>
                </c:pt>
                <c:pt idx="502">
                  <c:v>906.488037109375</c:v>
                </c:pt>
                <c:pt idx="503">
                  <c:v>906.49786376953114</c:v>
                </c:pt>
                <c:pt idx="504">
                  <c:v>490.19345092773398</c:v>
                </c:pt>
                <c:pt idx="505">
                  <c:v>432.27450561523403</c:v>
                </c:pt>
                <c:pt idx="506">
                  <c:v>141.24612426757801</c:v>
                </c:pt>
                <c:pt idx="507">
                  <c:v>84.700439453125</c:v>
                </c:pt>
                <c:pt idx="508">
                  <c:v>73.7659912109375</c:v>
                </c:pt>
                <c:pt idx="509">
                  <c:v>69.221412658691406</c:v>
                </c:pt>
                <c:pt idx="510">
                  <c:v>75.159233093261705</c:v>
                </c:pt>
                <c:pt idx="511">
                  <c:v>71.6328125</c:v>
                </c:pt>
                <c:pt idx="512">
                  <c:v>70.726631164550795</c:v>
                </c:pt>
                <c:pt idx="513">
                  <c:v>39.6390571594238</c:v>
                </c:pt>
                <c:pt idx="514">
                  <c:v>32.385063171386697</c:v>
                </c:pt>
                <c:pt idx="515">
                  <c:v>29.009346008300795</c:v>
                </c:pt>
                <c:pt idx="516">
                  <c:v>28.149065017700199</c:v>
                </c:pt>
                <c:pt idx="517">
                  <c:v>26.170848846435501</c:v>
                </c:pt>
                <c:pt idx="518">
                  <c:v>25.330734252929698</c:v>
                </c:pt>
                <c:pt idx="519">
                  <c:v>25.355194091796896</c:v>
                </c:pt>
                <c:pt idx="520">
                  <c:v>28.075189590454098</c:v>
                </c:pt>
                <c:pt idx="521">
                  <c:v>33.691280364990199</c:v>
                </c:pt>
                <c:pt idx="522">
                  <c:v>27.651523590087898</c:v>
                </c:pt>
                <c:pt idx="523">
                  <c:v>25.715503692627003</c:v>
                </c:pt>
                <c:pt idx="524">
                  <c:v>25.420713424682599</c:v>
                </c:pt>
                <c:pt idx="525">
                  <c:v>25.674524307251001</c:v>
                </c:pt>
                <c:pt idx="526">
                  <c:v>25.587638854980497</c:v>
                </c:pt>
                <c:pt idx="527">
                  <c:v>25.363174438476598</c:v>
                </c:pt>
                <c:pt idx="528">
                  <c:v>25.414159774780298</c:v>
                </c:pt>
                <c:pt idx="529">
                  <c:v>26.0137424468994</c:v>
                </c:pt>
                <c:pt idx="530">
                  <c:v>26.013799667358398</c:v>
                </c:pt>
                <c:pt idx="531">
                  <c:v>26.620740890502898</c:v>
                </c:pt>
                <c:pt idx="532">
                  <c:v>28.355253219604499</c:v>
                </c:pt>
                <c:pt idx="533">
                  <c:v>29.240800857543899</c:v>
                </c:pt>
                <c:pt idx="534">
                  <c:v>29.240777969360398</c:v>
                </c:pt>
                <c:pt idx="535">
                  <c:v>32.850025177002003</c:v>
                </c:pt>
                <c:pt idx="536">
                  <c:v>40.418655395507798</c:v>
                </c:pt>
                <c:pt idx="537">
                  <c:v>39.578540802002003</c:v>
                </c:pt>
                <c:pt idx="538">
                  <c:v>63.716419219970696</c:v>
                </c:pt>
                <c:pt idx="539">
                  <c:v>63.413543701171896</c:v>
                </c:pt>
                <c:pt idx="540">
                  <c:v>37.265914916992195</c:v>
                </c:pt>
                <c:pt idx="541">
                  <c:v>32.850921630859396</c:v>
                </c:pt>
                <c:pt idx="542">
                  <c:v>28.619382858276399</c:v>
                </c:pt>
                <c:pt idx="543">
                  <c:v>26.511287689209002</c:v>
                </c:pt>
                <c:pt idx="544">
                  <c:v>25.6710090637207</c:v>
                </c:pt>
                <c:pt idx="545">
                  <c:v>25.267440795898402</c:v>
                </c:pt>
                <c:pt idx="546">
                  <c:v>24.743289947509798</c:v>
                </c:pt>
                <c:pt idx="547">
                  <c:v>24.204635620117198</c:v>
                </c:pt>
                <c:pt idx="548">
                  <c:v>23.5278930664063</c:v>
                </c:pt>
                <c:pt idx="549">
                  <c:v>23.376667022705096</c:v>
                </c:pt>
                <c:pt idx="550">
                  <c:v>23.013345718383796</c:v>
                </c:pt>
                <c:pt idx="551">
                  <c:v>22.494205474853498</c:v>
                </c:pt>
                <c:pt idx="552">
                  <c:v>21.6676025390625</c:v>
                </c:pt>
                <c:pt idx="553">
                  <c:v>21.076663970947301</c:v>
                </c:pt>
                <c:pt idx="554">
                  <c:v>21.337507247924798</c:v>
                </c:pt>
                <c:pt idx="555">
                  <c:v>22.388179779052699</c:v>
                </c:pt>
                <c:pt idx="556">
                  <c:v>23.272882461547898</c:v>
                </c:pt>
                <c:pt idx="557">
                  <c:v>23.502765655517599</c:v>
                </c:pt>
                <c:pt idx="558">
                  <c:v>23.2654705047607</c:v>
                </c:pt>
                <c:pt idx="559">
                  <c:v>22.4669895172119</c:v>
                </c:pt>
                <c:pt idx="560">
                  <c:v>21.433021545410199</c:v>
                </c:pt>
                <c:pt idx="561">
                  <c:v>21.159816741943398</c:v>
                </c:pt>
                <c:pt idx="562">
                  <c:v>20.363544464111296</c:v>
                </c:pt>
                <c:pt idx="563">
                  <c:v>20.037504196167003</c:v>
                </c:pt>
                <c:pt idx="564">
                  <c:v>19.8397102355957</c:v>
                </c:pt>
                <c:pt idx="565">
                  <c:v>19.902563095092802</c:v>
                </c:pt>
                <c:pt idx="566">
                  <c:v>19.808141708373999</c:v>
                </c:pt>
                <c:pt idx="567">
                  <c:v>19.693876266479499</c:v>
                </c:pt>
                <c:pt idx="568">
                  <c:v>19.394647598266598</c:v>
                </c:pt>
                <c:pt idx="569">
                  <c:v>19.280387878418001</c:v>
                </c:pt>
                <c:pt idx="570">
                  <c:v>19.007247924804698</c:v>
                </c:pt>
                <c:pt idx="571">
                  <c:v>18.8009853363037</c:v>
                </c:pt>
                <c:pt idx="572">
                  <c:v>18.851463317871097</c:v>
                </c:pt>
                <c:pt idx="573">
                  <c:v>18.8211860656738</c:v>
                </c:pt>
                <c:pt idx="574">
                  <c:v>18.517383575439499</c:v>
                </c:pt>
                <c:pt idx="575">
                  <c:v>18.4067993164063</c:v>
                </c:pt>
                <c:pt idx="576">
                  <c:v>18.1774806976318</c:v>
                </c:pt>
                <c:pt idx="577">
                  <c:v>17.930282592773398</c:v>
                </c:pt>
                <c:pt idx="578">
                  <c:v>17.907159805297901</c:v>
                </c:pt>
                <c:pt idx="579">
                  <c:v>18.998937606811499</c:v>
                </c:pt>
                <c:pt idx="580">
                  <c:v>18.712627410888697</c:v>
                </c:pt>
                <c:pt idx="581">
                  <c:v>18.915342330932599</c:v>
                </c:pt>
                <c:pt idx="582">
                  <c:v>18.941476821899396</c:v>
                </c:pt>
                <c:pt idx="583">
                  <c:v>18.812139511108398</c:v>
                </c:pt>
                <c:pt idx="584">
                  <c:v>18.9938049316406</c:v>
                </c:pt>
                <c:pt idx="585">
                  <c:v>18.9610996246338</c:v>
                </c:pt>
                <c:pt idx="586">
                  <c:v>18.8350124359131</c:v>
                </c:pt>
                <c:pt idx="587">
                  <c:v>18.489782333373999</c:v>
                </c:pt>
                <c:pt idx="588">
                  <c:v>18.067481994628899</c:v>
                </c:pt>
                <c:pt idx="589">
                  <c:v>18.018978118896502</c:v>
                </c:pt>
                <c:pt idx="590">
                  <c:v>18.112211227417003</c:v>
                </c:pt>
                <c:pt idx="591">
                  <c:v>18.152154922485398</c:v>
                </c:pt>
                <c:pt idx="592">
                  <c:v>17.9189147949219</c:v>
                </c:pt>
                <c:pt idx="593">
                  <c:v>17.833253860473601</c:v>
                </c:pt>
                <c:pt idx="594">
                  <c:v>17.733894348144499</c:v>
                </c:pt>
                <c:pt idx="595">
                  <c:v>17.758403778076197</c:v>
                </c:pt>
                <c:pt idx="596">
                  <c:v>17.7354831695557</c:v>
                </c:pt>
                <c:pt idx="597">
                  <c:v>17.459520339965799</c:v>
                </c:pt>
                <c:pt idx="598">
                  <c:v>17.327924728393601</c:v>
                </c:pt>
                <c:pt idx="599">
                  <c:v>17.302864074707003</c:v>
                </c:pt>
                <c:pt idx="600">
                  <c:v>17.343227386474599</c:v>
                </c:pt>
                <c:pt idx="601">
                  <c:v>17.075498580932599</c:v>
                </c:pt>
                <c:pt idx="602">
                  <c:v>16.764432907104499</c:v>
                </c:pt>
                <c:pt idx="603">
                  <c:v>16.9270343780518</c:v>
                </c:pt>
                <c:pt idx="604">
                  <c:v>16.932979583740199</c:v>
                </c:pt>
                <c:pt idx="605">
                  <c:v>16.742235183715803</c:v>
                </c:pt>
                <c:pt idx="606">
                  <c:v>16.661670684814499</c:v>
                </c:pt>
                <c:pt idx="607">
                  <c:v>16.5111980438232</c:v>
                </c:pt>
                <c:pt idx="608">
                  <c:v>16.283401489257798</c:v>
                </c:pt>
                <c:pt idx="609">
                  <c:v>16.068117141723601</c:v>
                </c:pt>
                <c:pt idx="610">
                  <c:v>16.224060058593796</c:v>
                </c:pt>
                <c:pt idx="611">
                  <c:v>16.215925216674798</c:v>
                </c:pt>
                <c:pt idx="612">
                  <c:v>16.058952331543001</c:v>
                </c:pt>
                <c:pt idx="613">
                  <c:v>16.006885528564499</c:v>
                </c:pt>
                <c:pt idx="614">
                  <c:v>16.0052185058594</c:v>
                </c:pt>
                <c:pt idx="615">
                  <c:v>16.008651733398402</c:v>
                </c:pt>
                <c:pt idx="616">
                  <c:v>16.015886306762699</c:v>
                </c:pt>
                <c:pt idx="617">
                  <c:v>16.006883621215799</c:v>
                </c:pt>
                <c:pt idx="618">
                  <c:v>16.002834320068398</c:v>
                </c:pt>
                <c:pt idx="619">
                  <c:v>15.957105636596699</c:v>
                </c:pt>
                <c:pt idx="620">
                  <c:v>15.958096504211399</c:v>
                </c:pt>
                <c:pt idx="621">
                  <c:v>15.965532302856399</c:v>
                </c:pt>
                <c:pt idx="622">
                  <c:v>15.970677375793498</c:v>
                </c:pt>
                <c:pt idx="623">
                  <c:v>15.970940589904799</c:v>
                </c:pt>
                <c:pt idx="624">
                  <c:v>15.970125198364299</c:v>
                </c:pt>
                <c:pt idx="625">
                  <c:v>15.9780778884888</c:v>
                </c:pt>
                <c:pt idx="626">
                  <c:v>16.004877090454102</c:v>
                </c:pt>
                <c:pt idx="627">
                  <c:v>16.0100994110107</c:v>
                </c:pt>
                <c:pt idx="628">
                  <c:v>16.106815338134801</c:v>
                </c:pt>
                <c:pt idx="629">
                  <c:v>16.0776176452637</c:v>
                </c:pt>
                <c:pt idx="630">
                  <c:v>16.256048202514599</c:v>
                </c:pt>
                <c:pt idx="631">
                  <c:v>16.442153930664098</c:v>
                </c:pt>
                <c:pt idx="632">
                  <c:v>16.659519195556598</c:v>
                </c:pt>
                <c:pt idx="633">
                  <c:v>16.727617263793899</c:v>
                </c:pt>
                <c:pt idx="634">
                  <c:v>16.9347133636475</c:v>
                </c:pt>
                <c:pt idx="635">
                  <c:v>17.112052917480497</c:v>
                </c:pt>
                <c:pt idx="636">
                  <c:v>17.3326511383057</c:v>
                </c:pt>
                <c:pt idx="637">
                  <c:v>17.451034545898398</c:v>
                </c:pt>
                <c:pt idx="638">
                  <c:v>17.816423416137699</c:v>
                </c:pt>
                <c:pt idx="639">
                  <c:v>18.062746047973601</c:v>
                </c:pt>
                <c:pt idx="640">
                  <c:v>18.8635864257813</c:v>
                </c:pt>
                <c:pt idx="641">
                  <c:v>18.722141265869102</c:v>
                </c:pt>
                <c:pt idx="642">
                  <c:v>18.835285186767599</c:v>
                </c:pt>
                <c:pt idx="643">
                  <c:v>18.879035949707003</c:v>
                </c:pt>
                <c:pt idx="644">
                  <c:v>18.866819381713899</c:v>
                </c:pt>
                <c:pt idx="645">
                  <c:v>18.900171279907202</c:v>
                </c:pt>
                <c:pt idx="646">
                  <c:v>19.192909240722699</c:v>
                </c:pt>
                <c:pt idx="647">
                  <c:v>19.272041320800799</c:v>
                </c:pt>
                <c:pt idx="648">
                  <c:v>19.3684787750244</c:v>
                </c:pt>
                <c:pt idx="649">
                  <c:v>19.6443195343018</c:v>
                </c:pt>
                <c:pt idx="650">
                  <c:v>19.674360275268601</c:v>
                </c:pt>
                <c:pt idx="651">
                  <c:v>19.734769821166999</c:v>
                </c:pt>
                <c:pt idx="652">
                  <c:v>19.814275741577099</c:v>
                </c:pt>
                <c:pt idx="653">
                  <c:v>19.875841140747099</c:v>
                </c:pt>
                <c:pt idx="654">
                  <c:v>19.833818435668899</c:v>
                </c:pt>
                <c:pt idx="655">
                  <c:v>19.768016815185501</c:v>
                </c:pt>
                <c:pt idx="656">
                  <c:v>19.900173187255898</c:v>
                </c:pt>
                <c:pt idx="657">
                  <c:v>20.3289279937744</c:v>
                </c:pt>
                <c:pt idx="658">
                  <c:v>20.296190261840799</c:v>
                </c:pt>
                <c:pt idx="659">
                  <c:v>20.065984725952099</c:v>
                </c:pt>
                <c:pt idx="660">
                  <c:v>19.828088760375998</c:v>
                </c:pt>
                <c:pt idx="661">
                  <c:v>19.678384780883796</c:v>
                </c:pt>
                <c:pt idx="662">
                  <c:v>19.5184135437012</c:v>
                </c:pt>
                <c:pt idx="663">
                  <c:v>19.401208877563501</c:v>
                </c:pt>
                <c:pt idx="664">
                  <c:v>19.674217224121097</c:v>
                </c:pt>
                <c:pt idx="665">
                  <c:v>19.346542358398398</c:v>
                </c:pt>
                <c:pt idx="666">
                  <c:v>19.230989456176797</c:v>
                </c:pt>
                <c:pt idx="667">
                  <c:v>19.269042968750004</c:v>
                </c:pt>
                <c:pt idx="668">
                  <c:v>19.2624607086182</c:v>
                </c:pt>
                <c:pt idx="669">
                  <c:v>19.405117034912102</c:v>
                </c:pt>
                <c:pt idx="670">
                  <c:v>19.537319183349599</c:v>
                </c:pt>
                <c:pt idx="671">
                  <c:v>19.730857849121101</c:v>
                </c:pt>
                <c:pt idx="672">
                  <c:v>20.340501785278299</c:v>
                </c:pt>
                <c:pt idx="673">
                  <c:v>20.071893692016598</c:v>
                </c:pt>
                <c:pt idx="674">
                  <c:v>19.820613861084002</c:v>
                </c:pt>
                <c:pt idx="675">
                  <c:v>19.823646545410199</c:v>
                </c:pt>
                <c:pt idx="676">
                  <c:v>19.8253498077393</c:v>
                </c:pt>
                <c:pt idx="677">
                  <c:v>19.907772064209002</c:v>
                </c:pt>
                <c:pt idx="678">
                  <c:v>19.837457656860401</c:v>
                </c:pt>
                <c:pt idx="679">
                  <c:v>19.8615531921387</c:v>
                </c:pt>
                <c:pt idx="680">
                  <c:v>20.013912200927699</c:v>
                </c:pt>
                <c:pt idx="681">
                  <c:v>20.065294265747099</c:v>
                </c:pt>
                <c:pt idx="682">
                  <c:v>20.078411102294901</c:v>
                </c:pt>
                <c:pt idx="683">
                  <c:v>20.143520355224599</c:v>
                </c:pt>
                <c:pt idx="684">
                  <c:v>20.146949768066399</c:v>
                </c:pt>
                <c:pt idx="685">
                  <c:v>20.015745162963899</c:v>
                </c:pt>
                <c:pt idx="686">
                  <c:v>19.854831695556602</c:v>
                </c:pt>
                <c:pt idx="687">
                  <c:v>20.202196121215799</c:v>
                </c:pt>
                <c:pt idx="688">
                  <c:v>20.451705932617202</c:v>
                </c:pt>
                <c:pt idx="689">
                  <c:v>20.808244705200199</c:v>
                </c:pt>
                <c:pt idx="690">
                  <c:v>20.921281814575199</c:v>
                </c:pt>
                <c:pt idx="691">
                  <c:v>21.030580520629901</c:v>
                </c:pt>
                <c:pt idx="692">
                  <c:v>21.449741363525398</c:v>
                </c:pt>
                <c:pt idx="693">
                  <c:v>22.596998214721701</c:v>
                </c:pt>
                <c:pt idx="694">
                  <c:v>24.854749679565398</c:v>
                </c:pt>
                <c:pt idx="695">
                  <c:v>24.135448455810501</c:v>
                </c:pt>
                <c:pt idx="696">
                  <c:v>24.708736419677699</c:v>
                </c:pt>
                <c:pt idx="697">
                  <c:v>25.900823593139599</c:v>
                </c:pt>
                <c:pt idx="698">
                  <c:v>24.224899291992202</c:v>
                </c:pt>
                <c:pt idx="699">
                  <c:v>24.915412902832003</c:v>
                </c:pt>
                <c:pt idx="700">
                  <c:v>28.822002410888697</c:v>
                </c:pt>
                <c:pt idx="701">
                  <c:v>32.000961303710895</c:v>
                </c:pt>
                <c:pt idx="702">
                  <c:v>44.7735595703125</c:v>
                </c:pt>
                <c:pt idx="703">
                  <c:v>41.888385772705099</c:v>
                </c:pt>
                <c:pt idx="704">
                  <c:v>48.557025909423793</c:v>
                </c:pt>
                <c:pt idx="705">
                  <c:v>43.043170928955099</c:v>
                </c:pt>
                <c:pt idx="706">
                  <c:v>41.240379333496094</c:v>
                </c:pt>
                <c:pt idx="707">
                  <c:v>39.844573974609396</c:v>
                </c:pt>
                <c:pt idx="708">
                  <c:v>33.970352172851598</c:v>
                </c:pt>
                <c:pt idx="709">
                  <c:v>27.575910568237301</c:v>
                </c:pt>
                <c:pt idx="710">
                  <c:v>34.044136047363303</c:v>
                </c:pt>
                <c:pt idx="711">
                  <c:v>35.760295867919901</c:v>
                </c:pt>
                <c:pt idx="712">
                  <c:v>27.780534744262699</c:v>
                </c:pt>
                <c:pt idx="713">
                  <c:v>28.744422912597699</c:v>
                </c:pt>
                <c:pt idx="714">
                  <c:v>28.7065944671631</c:v>
                </c:pt>
                <c:pt idx="715">
                  <c:v>30.170597076416001</c:v>
                </c:pt>
                <c:pt idx="716">
                  <c:v>30.412437438964798</c:v>
                </c:pt>
                <c:pt idx="717">
                  <c:v>32.134902954101598</c:v>
                </c:pt>
                <c:pt idx="718">
                  <c:v>36.840316772460902</c:v>
                </c:pt>
                <c:pt idx="719">
                  <c:v>74.276573181152301</c:v>
                </c:pt>
                <c:pt idx="720">
                  <c:v>74.372261047363295</c:v>
                </c:pt>
                <c:pt idx="721">
                  <c:v>74.372085571289105</c:v>
                </c:pt>
                <c:pt idx="722">
                  <c:v>74.181129455566392</c:v>
                </c:pt>
                <c:pt idx="723">
                  <c:v>74.990486145019489</c:v>
                </c:pt>
                <c:pt idx="724">
                  <c:v>29.607040405273398</c:v>
                </c:pt>
                <c:pt idx="725">
                  <c:v>30.102039337158196</c:v>
                </c:pt>
                <c:pt idx="726">
                  <c:v>30.170698165893597</c:v>
                </c:pt>
                <c:pt idx="727">
                  <c:v>36.372730255127003</c:v>
                </c:pt>
                <c:pt idx="728">
                  <c:v>74.990272521972685</c:v>
                </c:pt>
                <c:pt idx="729">
                  <c:v>75.000579833984403</c:v>
                </c:pt>
                <c:pt idx="730">
                  <c:v>75.000679016113295</c:v>
                </c:pt>
                <c:pt idx="731">
                  <c:v>75.000328063964801</c:v>
                </c:pt>
                <c:pt idx="732">
                  <c:v>75.000717163085895</c:v>
                </c:pt>
                <c:pt idx="733">
                  <c:v>75.301528930664091</c:v>
                </c:pt>
                <c:pt idx="734">
                  <c:v>400.00067138671903</c:v>
                </c:pt>
                <c:pt idx="735">
                  <c:v>75.000854492187486</c:v>
                </c:pt>
                <c:pt idx="736">
                  <c:v>499.99008178710903</c:v>
                </c:pt>
                <c:pt idx="737">
                  <c:v>499.99050903320301</c:v>
                </c:pt>
                <c:pt idx="738">
                  <c:v>499.99084472656301</c:v>
                </c:pt>
                <c:pt idx="739">
                  <c:v>919.57025146484398</c:v>
                </c:pt>
                <c:pt idx="740">
                  <c:v>919.59069824218705</c:v>
                </c:pt>
                <c:pt idx="741">
                  <c:v>919.59100341796898</c:v>
                </c:pt>
                <c:pt idx="742">
                  <c:v>919.58020019531205</c:v>
                </c:pt>
                <c:pt idx="743">
                  <c:v>912.49005126953102</c:v>
                </c:pt>
                <c:pt idx="744">
                  <c:v>919.59027099609409</c:v>
                </c:pt>
                <c:pt idx="745">
                  <c:v>919.60003662109398</c:v>
                </c:pt>
                <c:pt idx="746">
                  <c:v>921.64056396484409</c:v>
                </c:pt>
                <c:pt idx="747">
                  <c:v>921.63067626953102</c:v>
                </c:pt>
                <c:pt idx="748">
                  <c:v>921.620361328125</c:v>
                </c:pt>
                <c:pt idx="749">
                  <c:v>919.56036376953114</c:v>
                </c:pt>
                <c:pt idx="750">
                  <c:v>921.65032958984398</c:v>
                </c:pt>
                <c:pt idx="751">
                  <c:v>1051.73083496094</c:v>
                </c:pt>
                <c:pt idx="752">
                  <c:v>6000.0009765625</c:v>
                </c:pt>
                <c:pt idx="753">
                  <c:v>2250.00073242187</c:v>
                </c:pt>
                <c:pt idx="754">
                  <c:v>2250.00048828125</c:v>
                </c:pt>
                <c:pt idx="755">
                  <c:v>7500.0004882812509</c:v>
                </c:pt>
                <c:pt idx="756">
                  <c:v>9001</c:v>
                </c:pt>
                <c:pt idx="757">
                  <c:v>7999.99072265625</c:v>
                </c:pt>
                <c:pt idx="758">
                  <c:v>7999.99072265625</c:v>
                </c:pt>
                <c:pt idx="759">
                  <c:v>7500.0004882812509</c:v>
                </c:pt>
                <c:pt idx="760">
                  <c:v>7999.99072265625</c:v>
                </c:pt>
                <c:pt idx="761">
                  <c:v>7500.0004882812509</c:v>
                </c:pt>
                <c:pt idx="762">
                  <c:v>7999.99072265625</c:v>
                </c:pt>
                <c:pt idx="763">
                  <c:v>7999.9912109375</c:v>
                </c:pt>
                <c:pt idx="764">
                  <c:v>7999.99072265625</c:v>
                </c:pt>
                <c:pt idx="765">
                  <c:v>7999.9912109375</c:v>
                </c:pt>
                <c:pt idx="766">
                  <c:v>9001</c:v>
                </c:pt>
                <c:pt idx="767">
                  <c:v>7999.99072265625</c:v>
                </c:pt>
                <c:pt idx="768">
                  <c:v>4500</c:v>
                </c:pt>
                <c:pt idx="769">
                  <c:v>909.395751953125</c:v>
                </c:pt>
                <c:pt idx="770">
                  <c:v>499.99084472656301</c:v>
                </c:pt>
                <c:pt idx="771">
                  <c:v>919.60089111328102</c:v>
                </c:pt>
                <c:pt idx="772">
                  <c:v>4500.0009765625</c:v>
                </c:pt>
                <c:pt idx="773">
                  <c:v>921.63037109375</c:v>
                </c:pt>
                <c:pt idx="774">
                  <c:v>919.580078125</c:v>
                </c:pt>
                <c:pt idx="775">
                  <c:v>919.5703125</c:v>
                </c:pt>
                <c:pt idx="776">
                  <c:v>912.500732421875</c:v>
                </c:pt>
                <c:pt idx="777">
                  <c:v>7999.9912109375</c:v>
                </c:pt>
                <c:pt idx="778">
                  <c:v>7500</c:v>
                </c:pt>
                <c:pt idx="779">
                  <c:v>6000.0009765625</c:v>
                </c:pt>
                <c:pt idx="780">
                  <c:v>1051.73022460938</c:v>
                </c:pt>
                <c:pt idx="781">
                  <c:v>4500</c:v>
                </c:pt>
                <c:pt idx="782">
                  <c:v>919.58056640625</c:v>
                </c:pt>
                <c:pt idx="783">
                  <c:v>921.6201171875</c:v>
                </c:pt>
                <c:pt idx="784">
                  <c:v>499.99084472656301</c:v>
                </c:pt>
                <c:pt idx="785">
                  <c:v>2250.00024414062</c:v>
                </c:pt>
                <c:pt idx="786">
                  <c:v>912.490478515625</c:v>
                </c:pt>
                <c:pt idx="787">
                  <c:v>75.000877380371108</c:v>
                </c:pt>
                <c:pt idx="788">
                  <c:v>75.000831604003892</c:v>
                </c:pt>
                <c:pt idx="789">
                  <c:v>75.000625610351605</c:v>
                </c:pt>
                <c:pt idx="790">
                  <c:v>75.000747680664091</c:v>
                </c:pt>
                <c:pt idx="791">
                  <c:v>400.00003051757801</c:v>
                </c:pt>
                <c:pt idx="792">
                  <c:v>75.000831604003892</c:v>
                </c:pt>
                <c:pt idx="793">
                  <c:v>75.000816345214801</c:v>
                </c:pt>
                <c:pt idx="794">
                  <c:v>75.00078582763669</c:v>
                </c:pt>
                <c:pt idx="795">
                  <c:v>75.000137329101591</c:v>
                </c:pt>
                <c:pt idx="796">
                  <c:v>74.990959167480497</c:v>
                </c:pt>
                <c:pt idx="797">
                  <c:v>74.998687744140597</c:v>
                </c:pt>
                <c:pt idx="798">
                  <c:v>75.000183105468793</c:v>
                </c:pt>
                <c:pt idx="799">
                  <c:v>74.991226196289091</c:v>
                </c:pt>
                <c:pt idx="800">
                  <c:v>29.240810394287099</c:v>
                </c:pt>
                <c:pt idx="801">
                  <c:v>29.240715026855497</c:v>
                </c:pt>
                <c:pt idx="802">
                  <c:v>28.958942413330099</c:v>
                </c:pt>
                <c:pt idx="803">
                  <c:v>28.888410568237301</c:v>
                </c:pt>
                <c:pt idx="804">
                  <c:v>30.418186187744098</c:v>
                </c:pt>
                <c:pt idx="805">
                  <c:v>36.716194152832003</c:v>
                </c:pt>
                <c:pt idx="806">
                  <c:v>32.292720794677699</c:v>
                </c:pt>
                <c:pt idx="807">
                  <c:v>33.240589141845703</c:v>
                </c:pt>
                <c:pt idx="808">
                  <c:v>32.952117919921903</c:v>
                </c:pt>
                <c:pt idx="809">
                  <c:v>31.843982696533196</c:v>
                </c:pt>
                <c:pt idx="810">
                  <c:v>30.721878051757802</c:v>
                </c:pt>
                <c:pt idx="811">
                  <c:v>34.409351348877003</c:v>
                </c:pt>
                <c:pt idx="812">
                  <c:v>33.230655670166001</c:v>
                </c:pt>
                <c:pt idx="813">
                  <c:v>39.113975524902294</c:v>
                </c:pt>
                <c:pt idx="814">
                  <c:v>30.326339721679698</c:v>
                </c:pt>
                <c:pt idx="815">
                  <c:v>29.240770339965799</c:v>
                </c:pt>
                <c:pt idx="816">
                  <c:v>27.026229858398398</c:v>
                </c:pt>
                <c:pt idx="817">
                  <c:v>26.444522857666001</c:v>
                </c:pt>
                <c:pt idx="818">
                  <c:v>26.669029235839798</c:v>
                </c:pt>
                <c:pt idx="819">
                  <c:v>28.291826248168899</c:v>
                </c:pt>
                <c:pt idx="820">
                  <c:v>27.457025527954098</c:v>
                </c:pt>
                <c:pt idx="821">
                  <c:v>25.851974487304698</c:v>
                </c:pt>
                <c:pt idx="822">
                  <c:v>25.6444702148438</c:v>
                </c:pt>
                <c:pt idx="823">
                  <c:v>26.100774765014599</c:v>
                </c:pt>
                <c:pt idx="824">
                  <c:v>25.672426223754897</c:v>
                </c:pt>
                <c:pt idx="825">
                  <c:v>25.430482864379897</c:v>
                </c:pt>
                <c:pt idx="826">
                  <c:v>25.659336090087901</c:v>
                </c:pt>
                <c:pt idx="827">
                  <c:v>26.497230529785199</c:v>
                </c:pt>
                <c:pt idx="828">
                  <c:v>26.108678817749002</c:v>
                </c:pt>
                <c:pt idx="829">
                  <c:v>26.024175643920898</c:v>
                </c:pt>
                <c:pt idx="830">
                  <c:v>25.621522903442397</c:v>
                </c:pt>
                <c:pt idx="831">
                  <c:v>26.0321559906006</c:v>
                </c:pt>
                <c:pt idx="832">
                  <c:v>25.6724033355713</c:v>
                </c:pt>
                <c:pt idx="833">
                  <c:v>25.860771179199201</c:v>
                </c:pt>
                <c:pt idx="834">
                  <c:v>25.6614990234375</c:v>
                </c:pt>
                <c:pt idx="835">
                  <c:v>25.408552169799801</c:v>
                </c:pt>
                <c:pt idx="836">
                  <c:v>24.739496231079098</c:v>
                </c:pt>
                <c:pt idx="837">
                  <c:v>24.640924453735398</c:v>
                </c:pt>
                <c:pt idx="838">
                  <c:v>23.560365676879897</c:v>
                </c:pt>
                <c:pt idx="839">
                  <c:v>23.5937690734863</c:v>
                </c:pt>
                <c:pt idx="840">
                  <c:v>23.5104465484619</c:v>
                </c:pt>
                <c:pt idx="841">
                  <c:v>22.986640930175799</c:v>
                </c:pt>
                <c:pt idx="842">
                  <c:v>22.149311065673796</c:v>
                </c:pt>
                <c:pt idx="843">
                  <c:v>21.808416366577099</c:v>
                </c:pt>
                <c:pt idx="844">
                  <c:v>20.998123168945298</c:v>
                </c:pt>
                <c:pt idx="845">
                  <c:v>21.070274353027298</c:v>
                </c:pt>
                <c:pt idx="846">
                  <c:v>20.495141983032202</c:v>
                </c:pt>
                <c:pt idx="847">
                  <c:v>20.576631546020501</c:v>
                </c:pt>
                <c:pt idx="848">
                  <c:v>20.559970855712901</c:v>
                </c:pt>
                <c:pt idx="849">
                  <c:v>21.065700531005898</c:v>
                </c:pt>
                <c:pt idx="850">
                  <c:v>20.533847808837898</c:v>
                </c:pt>
                <c:pt idx="851">
                  <c:v>19.828641891479499</c:v>
                </c:pt>
                <c:pt idx="852">
                  <c:v>19.82883644104</c:v>
                </c:pt>
                <c:pt idx="853">
                  <c:v>19.8148193359375</c:v>
                </c:pt>
                <c:pt idx="854">
                  <c:v>19.820344924926797</c:v>
                </c:pt>
                <c:pt idx="855">
                  <c:v>19.814519882202102</c:v>
                </c:pt>
                <c:pt idx="856">
                  <c:v>19.402873992919901</c:v>
                </c:pt>
                <c:pt idx="857">
                  <c:v>19.005241394043001</c:v>
                </c:pt>
                <c:pt idx="858">
                  <c:v>18.821617126464801</c:v>
                </c:pt>
                <c:pt idx="859">
                  <c:v>18.791345596313501</c:v>
                </c:pt>
                <c:pt idx="860">
                  <c:v>18.6626892089844</c:v>
                </c:pt>
                <c:pt idx="861">
                  <c:v>18.489336013793899</c:v>
                </c:pt>
                <c:pt idx="862">
                  <c:v>17.974920272827102</c:v>
                </c:pt>
                <c:pt idx="863">
                  <c:v>16.635335922241197</c:v>
                </c:pt>
                <c:pt idx="864">
                  <c:v>16.542404174804698</c:v>
                </c:pt>
                <c:pt idx="865">
                  <c:v>17.084785461425799</c:v>
                </c:pt>
                <c:pt idx="866">
                  <c:v>16.8694953918457</c:v>
                </c:pt>
                <c:pt idx="867">
                  <c:v>16.298234939575202</c:v>
                </c:pt>
                <c:pt idx="868">
                  <c:v>16.027961730957003</c:v>
                </c:pt>
                <c:pt idx="869">
                  <c:v>16.059951782226598</c:v>
                </c:pt>
                <c:pt idx="870">
                  <c:v>16.007463455200199</c:v>
                </c:pt>
                <c:pt idx="871">
                  <c:v>15.4467449188232</c:v>
                </c:pt>
                <c:pt idx="872">
                  <c:v>14.601583480835002</c:v>
                </c:pt>
              </c:numCache>
            </c:numRef>
          </c:yVal>
          <c:smooth val="0"/>
        </c:ser>
        <c:ser>
          <c:idx val="1"/>
          <c:order val="5"/>
          <c:tx>
            <c:strRef>
              <c:f>'Base Graphs'!$M$1</c:f>
              <c:strCache>
                <c:ptCount val="1"/>
                <c:pt idx="0">
                  <c:v>System Lambda + RTORPA</c:v>
                </c:pt>
              </c:strCache>
            </c:strRef>
          </c:tx>
          <c:spPr>
            <a:ln w="254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Graphs'!$A$2:$A$874</c:f>
              <c:numCache>
                <c:formatCode>m/d/yyyy\ h:mm</c:formatCode>
                <c:ptCount val="873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</c:numCache>
            </c:numRef>
          </c:xVal>
          <c:yVal>
            <c:numRef>
              <c:f>'Base Graphs'!$M$2:$M$874</c:f>
              <c:numCache>
                <c:formatCode>General</c:formatCode>
                <c:ptCount val="873"/>
                <c:pt idx="0">
                  <c:v>15.477301597595199</c:v>
                </c:pt>
                <c:pt idx="1">
                  <c:v>15.420557022094698</c:v>
                </c:pt>
                <c:pt idx="2">
                  <c:v>15.319174766540499</c:v>
                </c:pt>
                <c:pt idx="3">
                  <c:v>15.052844047546399</c:v>
                </c:pt>
                <c:pt idx="4">
                  <c:v>14.8032550811768</c:v>
                </c:pt>
                <c:pt idx="5">
                  <c:v>14.500297546386699</c:v>
                </c:pt>
                <c:pt idx="6">
                  <c:v>14.447070121765099</c:v>
                </c:pt>
                <c:pt idx="7">
                  <c:v>14.295407295227099</c:v>
                </c:pt>
                <c:pt idx="8">
                  <c:v>14.036343574523899</c:v>
                </c:pt>
                <c:pt idx="9">
                  <c:v>14.1319580078125</c:v>
                </c:pt>
                <c:pt idx="10">
                  <c:v>14.1509037017822</c:v>
                </c:pt>
                <c:pt idx="11">
                  <c:v>13.948340415954601</c:v>
                </c:pt>
                <c:pt idx="12">
                  <c:v>14.277482032775898</c:v>
                </c:pt>
                <c:pt idx="13">
                  <c:v>14.084583282470698</c:v>
                </c:pt>
                <c:pt idx="14">
                  <c:v>13.818073272705099</c:v>
                </c:pt>
                <c:pt idx="15">
                  <c:v>13.770281791687001</c:v>
                </c:pt>
                <c:pt idx="16">
                  <c:v>13.492988586425799</c:v>
                </c:pt>
                <c:pt idx="17">
                  <c:v>13.282412528991699</c:v>
                </c:pt>
                <c:pt idx="18">
                  <c:v>13.102363586425799</c:v>
                </c:pt>
                <c:pt idx="19">
                  <c:v>12.8491554260254</c:v>
                </c:pt>
                <c:pt idx="20">
                  <c:v>12.7792978286743</c:v>
                </c:pt>
                <c:pt idx="21">
                  <c:v>12.559899330139199</c:v>
                </c:pt>
                <c:pt idx="22">
                  <c:v>12.5454721450806</c:v>
                </c:pt>
                <c:pt idx="23">
                  <c:v>12.5414009094238</c:v>
                </c:pt>
                <c:pt idx="24">
                  <c:v>12.5576019287109</c:v>
                </c:pt>
                <c:pt idx="25">
                  <c:v>12.650850296020501</c:v>
                </c:pt>
                <c:pt idx="26">
                  <c:v>12.538051605224599</c:v>
                </c:pt>
                <c:pt idx="27">
                  <c:v>12.688608169555698</c:v>
                </c:pt>
                <c:pt idx="28">
                  <c:v>12.5827779769897</c:v>
                </c:pt>
                <c:pt idx="29">
                  <c:v>12.450810432434098</c:v>
                </c:pt>
                <c:pt idx="30">
                  <c:v>12.481452941894499</c:v>
                </c:pt>
                <c:pt idx="31">
                  <c:v>12.369692802429199</c:v>
                </c:pt>
                <c:pt idx="32">
                  <c:v>12.440276145935099</c:v>
                </c:pt>
                <c:pt idx="33">
                  <c:v>12.485824584960898</c:v>
                </c:pt>
                <c:pt idx="34">
                  <c:v>12.5317325592041</c:v>
                </c:pt>
                <c:pt idx="35">
                  <c:v>12.6047115325928</c:v>
                </c:pt>
                <c:pt idx="36">
                  <c:v>12.811224937439</c:v>
                </c:pt>
                <c:pt idx="37">
                  <c:v>12.983329772949199</c:v>
                </c:pt>
                <c:pt idx="38">
                  <c:v>12.7933893203735</c:v>
                </c:pt>
                <c:pt idx="39">
                  <c:v>12.9601783752441</c:v>
                </c:pt>
                <c:pt idx="40">
                  <c:v>12.6665124893188</c:v>
                </c:pt>
                <c:pt idx="41">
                  <c:v>12.632404327392599</c:v>
                </c:pt>
                <c:pt idx="42">
                  <c:v>12.838849067688001</c:v>
                </c:pt>
                <c:pt idx="43">
                  <c:v>12.985831260681199</c:v>
                </c:pt>
                <c:pt idx="44">
                  <c:v>13.1324558258057</c:v>
                </c:pt>
                <c:pt idx="45">
                  <c:v>12.804862976074199</c:v>
                </c:pt>
                <c:pt idx="46">
                  <c:v>13.245675086975098</c:v>
                </c:pt>
                <c:pt idx="47">
                  <c:v>12.901846885681199</c:v>
                </c:pt>
                <c:pt idx="48">
                  <c:v>12.959255218505898</c:v>
                </c:pt>
                <c:pt idx="49">
                  <c:v>13.239733695983899</c:v>
                </c:pt>
                <c:pt idx="50">
                  <c:v>13.462698936462399</c:v>
                </c:pt>
                <c:pt idx="51">
                  <c:v>13.539777755737299</c:v>
                </c:pt>
                <c:pt idx="52">
                  <c:v>13.591492652893098</c:v>
                </c:pt>
                <c:pt idx="53">
                  <c:v>13.807159423828098</c:v>
                </c:pt>
                <c:pt idx="54">
                  <c:v>13.869266510009799</c:v>
                </c:pt>
                <c:pt idx="55">
                  <c:v>13.783329010009799</c:v>
                </c:pt>
                <c:pt idx="56">
                  <c:v>13.8467817306519</c:v>
                </c:pt>
                <c:pt idx="57">
                  <c:v>13.7577247619629</c:v>
                </c:pt>
                <c:pt idx="58">
                  <c:v>13.643005371093798</c:v>
                </c:pt>
                <c:pt idx="59">
                  <c:v>13.602652549743699</c:v>
                </c:pt>
                <c:pt idx="60">
                  <c:v>13.6361646652222</c:v>
                </c:pt>
                <c:pt idx="61">
                  <c:v>13.883547782897899</c:v>
                </c:pt>
                <c:pt idx="62">
                  <c:v>14.2430973052979</c:v>
                </c:pt>
                <c:pt idx="63">
                  <c:v>14.338674545288098</c:v>
                </c:pt>
                <c:pt idx="64">
                  <c:v>14.4390754699707</c:v>
                </c:pt>
                <c:pt idx="65">
                  <c:v>14.6809940338135</c:v>
                </c:pt>
                <c:pt idx="66">
                  <c:v>15.1269073486328</c:v>
                </c:pt>
                <c:pt idx="67">
                  <c:v>15.7810726165771</c:v>
                </c:pt>
                <c:pt idx="68">
                  <c:v>15.9196262359619</c:v>
                </c:pt>
                <c:pt idx="69">
                  <c:v>15.816099166870099</c:v>
                </c:pt>
                <c:pt idx="70">
                  <c:v>15.8956813812256</c:v>
                </c:pt>
                <c:pt idx="71">
                  <c:v>16.0429496765137</c:v>
                </c:pt>
                <c:pt idx="72">
                  <c:v>16.211320877075199</c:v>
                </c:pt>
                <c:pt idx="73">
                  <c:v>16.491161346435497</c:v>
                </c:pt>
                <c:pt idx="74">
                  <c:v>17.389814376831097</c:v>
                </c:pt>
                <c:pt idx="75">
                  <c:v>17.593034744262699</c:v>
                </c:pt>
                <c:pt idx="76">
                  <c:v>17.529382705688498</c:v>
                </c:pt>
                <c:pt idx="77">
                  <c:v>17.544469833373999</c:v>
                </c:pt>
                <c:pt idx="78">
                  <c:v>17.687377929687496</c:v>
                </c:pt>
                <c:pt idx="79">
                  <c:v>17.794174194335898</c:v>
                </c:pt>
                <c:pt idx="80">
                  <c:v>17.879764556884798</c:v>
                </c:pt>
                <c:pt idx="81">
                  <c:v>17.920738220214801</c:v>
                </c:pt>
                <c:pt idx="82">
                  <c:v>17.870613098144499</c:v>
                </c:pt>
                <c:pt idx="83">
                  <c:v>17.682428359985398</c:v>
                </c:pt>
                <c:pt idx="84">
                  <c:v>17.498512268066399</c:v>
                </c:pt>
                <c:pt idx="85">
                  <c:v>17.683210372924798</c:v>
                </c:pt>
                <c:pt idx="86">
                  <c:v>18.014715194702099</c:v>
                </c:pt>
                <c:pt idx="87">
                  <c:v>18.157390594482401</c:v>
                </c:pt>
                <c:pt idx="88">
                  <c:v>18.173974990844698</c:v>
                </c:pt>
                <c:pt idx="89">
                  <c:v>18.267053604125998</c:v>
                </c:pt>
                <c:pt idx="90">
                  <c:v>18.815423965454098</c:v>
                </c:pt>
                <c:pt idx="91">
                  <c:v>19.034772872924801</c:v>
                </c:pt>
                <c:pt idx="92">
                  <c:v>19.2643432617188</c:v>
                </c:pt>
                <c:pt idx="93">
                  <c:v>19.2747898101807</c:v>
                </c:pt>
                <c:pt idx="94">
                  <c:v>19.400880813598601</c:v>
                </c:pt>
                <c:pt idx="95">
                  <c:v>19.435533523559599</c:v>
                </c:pt>
                <c:pt idx="96">
                  <c:v>19.810157775878899</c:v>
                </c:pt>
                <c:pt idx="97">
                  <c:v>21.113573074340799</c:v>
                </c:pt>
                <c:pt idx="98">
                  <c:v>20.636426925659201</c:v>
                </c:pt>
                <c:pt idx="99">
                  <c:v>20.212181091308597</c:v>
                </c:pt>
                <c:pt idx="100">
                  <c:v>20.1336460113525</c:v>
                </c:pt>
                <c:pt idx="101">
                  <c:v>20.125280380248999</c:v>
                </c:pt>
                <c:pt idx="102">
                  <c:v>20.1843662261963</c:v>
                </c:pt>
                <c:pt idx="103">
                  <c:v>19.945875167846697</c:v>
                </c:pt>
                <c:pt idx="104">
                  <c:v>19.481151580810501</c:v>
                </c:pt>
                <c:pt idx="105">
                  <c:v>19.332506179809599</c:v>
                </c:pt>
                <c:pt idx="106">
                  <c:v>19.277727127075199</c:v>
                </c:pt>
                <c:pt idx="107">
                  <c:v>19.065721511840799</c:v>
                </c:pt>
                <c:pt idx="108">
                  <c:v>19.053277969360398</c:v>
                </c:pt>
                <c:pt idx="109">
                  <c:v>19.1550197601318</c:v>
                </c:pt>
                <c:pt idx="110">
                  <c:v>19.183050155639599</c:v>
                </c:pt>
                <c:pt idx="111">
                  <c:v>19.274578094482397</c:v>
                </c:pt>
                <c:pt idx="112">
                  <c:v>20.270837783813501</c:v>
                </c:pt>
                <c:pt idx="113">
                  <c:v>21.142671585083001</c:v>
                </c:pt>
                <c:pt idx="114">
                  <c:v>20.989547729492198</c:v>
                </c:pt>
                <c:pt idx="115">
                  <c:v>20.6020603179932</c:v>
                </c:pt>
                <c:pt idx="116">
                  <c:v>20.991369247436499</c:v>
                </c:pt>
                <c:pt idx="117">
                  <c:v>21.435501098632798</c:v>
                </c:pt>
                <c:pt idx="118">
                  <c:v>21.738265991210898</c:v>
                </c:pt>
                <c:pt idx="119">
                  <c:v>22.666618347168004</c:v>
                </c:pt>
                <c:pt idx="120">
                  <c:v>22.780712127685497</c:v>
                </c:pt>
                <c:pt idx="121">
                  <c:v>22.617731094360398</c:v>
                </c:pt>
                <c:pt idx="122">
                  <c:v>22.681964874267599</c:v>
                </c:pt>
                <c:pt idx="123">
                  <c:v>23.097648620605501</c:v>
                </c:pt>
                <c:pt idx="124">
                  <c:v>23.244169235229499</c:v>
                </c:pt>
                <c:pt idx="125">
                  <c:v>25.746320724487298</c:v>
                </c:pt>
                <c:pt idx="126">
                  <c:v>25.850183486938498</c:v>
                </c:pt>
                <c:pt idx="127">
                  <c:v>26.858453750610398</c:v>
                </c:pt>
                <c:pt idx="128">
                  <c:v>26.950759887695796</c:v>
                </c:pt>
                <c:pt idx="129">
                  <c:v>28.985801696791242</c:v>
                </c:pt>
                <c:pt idx="130">
                  <c:v>27.555809021032957</c:v>
                </c:pt>
                <c:pt idx="131">
                  <c:v>29.660898208778043</c:v>
                </c:pt>
                <c:pt idx="132">
                  <c:v>28.980648044534821</c:v>
                </c:pt>
                <c:pt idx="133">
                  <c:v>27.469291689378053</c:v>
                </c:pt>
                <c:pt idx="134">
                  <c:v>27.395385809657359</c:v>
                </c:pt>
                <c:pt idx="135">
                  <c:v>27.39306072688704</c:v>
                </c:pt>
                <c:pt idx="136">
                  <c:v>27.812961723743797</c:v>
                </c:pt>
                <c:pt idx="137">
                  <c:v>32.850167760998055</c:v>
                </c:pt>
                <c:pt idx="138">
                  <c:v>30.918548462086154</c:v>
                </c:pt>
                <c:pt idx="139">
                  <c:v>34.751278245516048</c:v>
                </c:pt>
                <c:pt idx="140">
                  <c:v>37.755275648465577</c:v>
                </c:pt>
                <c:pt idx="141">
                  <c:v>39.875625480315684</c:v>
                </c:pt>
                <c:pt idx="142">
                  <c:v>42.463240549899652</c:v>
                </c:pt>
                <c:pt idx="143">
                  <c:v>39.367190363816889</c:v>
                </c:pt>
                <c:pt idx="144">
                  <c:v>36.46510671824214</c:v>
                </c:pt>
                <c:pt idx="145">
                  <c:v>35.840490102767973</c:v>
                </c:pt>
                <c:pt idx="146">
                  <c:v>35.914825432002544</c:v>
                </c:pt>
                <c:pt idx="147">
                  <c:v>36.444560885429354</c:v>
                </c:pt>
                <c:pt idx="148">
                  <c:v>36.522200137376792</c:v>
                </c:pt>
                <c:pt idx="149">
                  <c:v>38.587399303913081</c:v>
                </c:pt>
                <c:pt idx="150">
                  <c:v>40.705805301666281</c:v>
                </c:pt>
                <c:pt idx="151">
                  <c:v>44.967178344726584</c:v>
                </c:pt>
                <c:pt idx="152">
                  <c:v>46.805207252502427</c:v>
                </c:pt>
                <c:pt idx="153">
                  <c:v>86.687854766845703</c:v>
                </c:pt>
                <c:pt idx="154">
                  <c:v>100.87688064575201</c:v>
                </c:pt>
                <c:pt idx="155">
                  <c:v>105.94207382202148</c:v>
                </c:pt>
                <c:pt idx="156">
                  <c:v>128.70188522338867</c:v>
                </c:pt>
                <c:pt idx="157">
                  <c:v>142.48184204101557</c:v>
                </c:pt>
                <c:pt idx="158">
                  <c:v>387.59753417968801</c:v>
                </c:pt>
                <c:pt idx="159">
                  <c:v>578.64558410644509</c:v>
                </c:pt>
                <c:pt idx="160">
                  <c:v>345.66444396972702</c:v>
                </c:pt>
                <c:pt idx="161">
                  <c:v>645.26240539550804</c:v>
                </c:pt>
                <c:pt idx="162">
                  <c:v>500.51365661621105</c:v>
                </c:pt>
                <c:pt idx="163">
                  <c:v>912.65557861328102</c:v>
                </c:pt>
                <c:pt idx="164">
                  <c:v>1463.2861328125</c:v>
                </c:pt>
                <c:pt idx="165">
                  <c:v>1862.106689453125</c:v>
                </c:pt>
                <c:pt idx="166">
                  <c:v>2097.500610351568</c:v>
                </c:pt>
                <c:pt idx="167">
                  <c:v>2068.2741699218768</c:v>
                </c:pt>
                <c:pt idx="168">
                  <c:v>2098.3057556152339</c:v>
                </c:pt>
                <c:pt idx="169">
                  <c:v>1806.6993408203182</c:v>
                </c:pt>
                <c:pt idx="170">
                  <c:v>2598.6845703125018</c:v>
                </c:pt>
                <c:pt idx="171">
                  <c:v>2819.9181518554642</c:v>
                </c:pt>
                <c:pt idx="172">
                  <c:v>2999.3758544921902</c:v>
                </c:pt>
                <c:pt idx="173">
                  <c:v>5885.8679199218805</c:v>
                </c:pt>
                <c:pt idx="174">
                  <c:v>7073.1527099609402</c:v>
                </c:pt>
                <c:pt idx="175">
                  <c:v>4615.79931640625</c:v>
                </c:pt>
                <c:pt idx="176">
                  <c:v>6157.43359375</c:v>
                </c:pt>
                <c:pt idx="177">
                  <c:v>7273.41015625</c:v>
                </c:pt>
                <c:pt idx="178">
                  <c:v>6675.2415771484402</c:v>
                </c:pt>
                <c:pt idx="179">
                  <c:v>6544.3884277343805</c:v>
                </c:pt>
                <c:pt idx="180">
                  <c:v>7077.8752441406305</c:v>
                </c:pt>
                <c:pt idx="181">
                  <c:v>6076.32861328125</c:v>
                </c:pt>
                <c:pt idx="182">
                  <c:v>7182.490234375</c:v>
                </c:pt>
                <c:pt idx="183">
                  <c:v>7862.7640380859402</c:v>
                </c:pt>
                <c:pt idx="184">
                  <c:v>9001</c:v>
                </c:pt>
                <c:pt idx="185">
                  <c:v>9000</c:v>
                </c:pt>
                <c:pt idx="186">
                  <c:v>5630.9306030273437</c:v>
                </c:pt>
                <c:pt idx="187">
                  <c:v>5861.0432739257803</c:v>
                </c:pt>
                <c:pt idx="188">
                  <c:v>5238.1735229492187</c:v>
                </c:pt>
                <c:pt idx="189">
                  <c:v>4371.7577514648392</c:v>
                </c:pt>
                <c:pt idx="190">
                  <c:v>3983.2693481445258</c:v>
                </c:pt>
                <c:pt idx="191">
                  <c:v>3579.5755920410211</c:v>
                </c:pt>
                <c:pt idx="192">
                  <c:v>3973.2886352539017</c:v>
                </c:pt>
                <c:pt idx="193">
                  <c:v>3905.3619995117147</c:v>
                </c:pt>
                <c:pt idx="194">
                  <c:v>3371.4546508789099</c:v>
                </c:pt>
                <c:pt idx="195">
                  <c:v>2701.2807617187532</c:v>
                </c:pt>
                <c:pt idx="196">
                  <c:v>3346.0612182617201</c:v>
                </c:pt>
                <c:pt idx="197">
                  <c:v>3009.1215209960992</c:v>
                </c:pt>
                <c:pt idx="198">
                  <c:v>5421.3609619140698</c:v>
                </c:pt>
                <c:pt idx="199">
                  <c:v>4263.5843505859302</c:v>
                </c:pt>
                <c:pt idx="200">
                  <c:v>3249.3484497070267</c:v>
                </c:pt>
                <c:pt idx="201">
                  <c:v>3017.5596313476562</c:v>
                </c:pt>
                <c:pt idx="202">
                  <c:v>2148.062561035159</c:v>
                </c:pt>
                <c:pt idx="203">
                  <c:v>2331.9070129394559</c:v>
                </c:pt>
                <c:pt idx="204">
                  <c:v>1916.9341125488231</c:v>
                </c:pt>
                <c:pt idx="205">
                  <c:v>1107.3369216918952</c:v>
                </c:pt>
                <c:pt idx="206">
                  <c:v>664.33119201660179</c:v>
                </c:pt>
                <c:pt idx="207">
                  <c:v>530.953369140625</c:v>
                </c:pt>
                <c:pt idx="208">
                  <c:v>632.40119934082054</c:v>
                </c:pt>
                <c:pt idx="209">
                  <c:v>889.03466796875</c:v>
                </c:pt>
                <c:pt idx="210">
                  <c:v>558.68693542480526</c:v>
                </c:pt>
                <c:pt idx="211">
                  <c:v>473.2434005737307</c:v>
                </c:pt>
                <c:pt idx="212">
                  <c:v>213.41466140747031</c:v>
                </c:pt>
                <c:pt idx="213">
                  <c:v>203.7229309082031</c:v>
                </c:pt>
                <c:pt idx="214">
                  <c:v>199.88157272338879</c:v>
                </c:pt>
                <c:pt idx="215">
                  <c:v>138.99380493164082</c:v>
                </c:pt>
                <c:pt idx="216">
                  <c:v>88.684900283813505</c:v>
                </c:pt>
                <c:pt idx="217">
                  <c:v>132.72811889648429</c:v>
                </c:pt>
                <c:pt idx="218">
                  <c:v>57.347652435302692</c:v>
                </c:pt>
                <c:pt idx="219">
                  <c:v>35.752448081970186</c:v>
                </c:pt>
                <c:pt idx="220">
                  <c:v>39.835107803344748</c:v>
                </c:pt>
                <c:pt idx="221">
                  <c:v>46.3089599609375</c:v>
                </c:pt>
                <c:pt idx="222">
                  <c:v>41.272773742675795</c:v>
                </c:pt>
                <c:pt idx="223">
                  <c:v>33.396851062774701</c:v>
                </c:pt>
                <c:pt idx="224">
                  <c:v>34.975364208221407</c:v>
                </c:pt>
                <c:pt idx="225">
                  <c:v>35.990766525268597</c:v>
                </c:pt>
                <c:pt idx="226">
                  <c:v>35.19263982772825</c:v>
                </c:pt>
                <c:pt idx="227">
                  <c:v>42.214214324951215</c:v>
                </c:pt>
                <c:pt idx="228">
                  <c:v>36.176505804061847</c:v>
                </c:pt>
                <c:pt idx="229">
                  <c:v>35.401687145233176</c:v>
                </c:pt>
                <c:pt idx="230">
                  <c:v>34.102525949478142</c:v>
                </c:pt>
                <c:pt idx="231">
                  <c:v>30.129197359085047</c:v>
                </c:pt>
                <c:pt idx="232">
                  <c:v>27.728712379932418</c:v>
                </c:pt>
                <c:pt idx="233">
                  <c:v>27.326962679624561</c:v>
                </c:pt>
                <c:pt idx="234">
                  <c:v>26.272090896964034</c:v>
                </c:pt>
                <c:pt idx="235">
                  <c:v>26.902894243597963</c:v>
                </c:pt>
                <c:pt idx="236">
                  <c:v>26.652366153895827</c:v>
                </c:pt>
                <c:pt idx="237">
                  <c:v>27.23165227472786</c:v>
                </c:pt>
                <c:pt idx="238">
                  <c:v>27.783372633159118</c:v>
                </c:pt>
                <c:pt idx="239">
                  <c:v>27.631829600781177</c:v>
                </c:pt>
                <c:pt idx="240">
                  <c:v>27.042313715442994</c:v>
                </c:pt>
                <c:pt idx="241">
                  <c:v>27.567323554307215</c:v>
                </c:pt>
                <c:pt idx="242">
                  <c:v>38.522094108164282</c:v>
                </c:pt>
                <c:pt idx="243">
                  <c:v>43.530696749687181</c:v>
                </c:pt>
                <c:pt idx="244">
                  <c:v>44.243631243705721</c:v>
                </c:pt>
                <c:pt idx="245">
                  <c:v>40.219529703259511</c:v>
                </c:pt>
                <c:pt idx="246">
                  <c:v>39.057163678109674</c:v>
                </c:pt>
                <c:pt idx="247">
                  <c:v>36.205764781683726</c:v>
                </c:pt>
                <c:pt idx="248">
                  <c:v>39.681326568126678</c:v>
                </c:pt>
                <c:pt idx="249">
                  <c:v>38.640655130147941</c:v>
                </c:pt>
                <c:pt idx="250">
                  <c:v>33.066057845950084</c:v>
                </c:pt>
                <c:pt idx="251">
                  <c:v>28.728041186928763</c:v>
                </c:pt>
                <c:pt idx="252">
                  <c:v>25.697329050395595</c:v>
                </c:pt>
                <c:pt idx="253">
                  <c:v>26.311457921168753</c:v>
                </c:pt>
                <c:pt idx="254">
                  <c:v>25.994320386453154</c:v>
                </c:pt>
                <c:pt idx="255">
                  <c:v>25.98945194324191</c:v>
                </c:pt>
                <c:pt idx="256">
                  <c:v>26.003254766646979</c:v>
                </c:pt>
                <c:pt idx="257">
                  <c:v>26.024885393556353</c:v>
                </c:pt>
                <c:pt idx="258">
                  <c:v>25.990308940943596</c:v>
                </c:pt>
                <c:pt idx="259">
                  <c:v>25.955654528185072</c:v>
                </c:pt>
                <c:pt idx="260">
                  <c:v>25.26713376520939</c:v>
                </c:pt>
                <c:pt idx="261">
                  <c:v>25.240079891011533</c:v>
                </c:pt>
                <c:pt idx="262">
                  <c:v>24.845144272764834</c:v>
                </c:pt>
                <c:pt idx="263">
                  <c:v>24.426357269363827</c:v>
                </c:pt>
                <c:pt idx="264">
                  <c:v>23.203174591067491</c:v>
                </c:pt>
                <c:pt idx="265">
                  <c:v>24.4979057312012</c:v>
                </c:pt>
                <c:pt idx="266">
                  <c:v>24.4735202789307</c:v>
                </c:pt>
                <c:pt idx="267">
                  <c:v>24.615018844604499</c:v>
                </c:pt>
                <c:pt idx="268">
                  <c:v>24.758081436157198</c:v>
                </c:pt>
                <c:pt idx="269">
                  <c:v>24.559146881103498</c:v>
                </c:pt>
                <c:pt idx="270">
                  <c:v>24.238956451416001</c:v>
                </c:pt>
                <c:pt idx="271">
                  <c:v>23.505279541015597</c:v>
                </c:pt>
                <c:pt idx="272">
                  <c:v>22.527217864990199</c:v>
                </c:pt>
                <c:pt idx="273">
                  <c:v>21.1335124969482</c:v>
                </c:pt>
                <c:pt idx="274">
                  <c:v>20.649654388427699</c:v>
                </c:pt>
                <c:pt idx="275">
                  <c:v>20.8101596832275</c:v>
                </c:pt>
                <c:pt idx="276">
                  <c:v>20.581907272338899</c:v>
                </c:pt>
                <c:pt idx="277">
                  <c:v>19.691780090331999</c:v>
                </c:pt>
                <c:pt idx="278">
                  <c:v>19.6262302398682</c:v>
                </c:pt>
                <c:pt idx="279">
                  <c:v>19.686336517333999</c:v>
                </c:pt>
                <c:pt idx="280">
                  <c:v>19.643384933471697</c:v>
                </c:pt>
                <c:pt idx="281">
                  <c:v>19.430173873901399</c:v>
                </c:pt>
                <c:pt idx="282">
                  <c:v>19.1806945800781</c:v>
                </c:pt>
                <c:pt idx="283">
                  <c:v>18.8681545257568</c:v>
                </c:pt>
                <c:pt idx="284">
                  <c:v>18.866689682006797</c:v>
                </c:pt>
                <c:pt idx="285">
                  <c:v>19.037584304809599</c:v>
                </c:pt>
                <c:pt idx="286">
                  <c:v>18.9236755371094</c:v>
                </c:pt>
                <c:pt idx="287">
                  <c:v>18.812301635742198</c:v>
                </c:pt>
                <c:pt idx="288">
                  <c:v>18.457378387451197</c:v>
                </c:pt>
                <c:pt idx="289">
                  <c:v>19.1208896636963</c:v>
                </c:pt>
                <c:pt idx="290">
                  <c:v>19.074586868286101</c:v>
                </c:pt>
                <c:pt idx="291">
                  <c:v>19.274227142334002</c:v>
                </c:pt>
                <c:pt idx="292">
                  <c:v>19.523380279541001</c:v>
                </c:pt>
                <c:pt idx="293">
                  <c:v>19.244220733642599</c:v>
                </c:pt>
                <c:pt idx="294">
                  <c:v>19.121099472045898</c:v>
                </c:pt>
                <c:pt idx="295">
                  <c:v>19.034395217895501</c:v>
                </c:pt>
                <c:pt idx="296">
                  <c:v>18.882087707519499</c:v>
                </c:pt>
                <c:pt idx="297">
                  <c:v>18.682458877563501</c:v>
                </c:pt>
                <c:pt idx="298">
                  <c:v>18.6022624969482</c:v>
                </c:pt>
                <c:pt idx="299">
                  <c:v>18.641490936279297</c:v>
                </c:pt>
                <c:pt idx="300">
                  <c:v>18.636274337768601</c:v>
                </c:pt>
                <c:pt idx="301">
                  <c:v>18.753639221191399</c:v>
                </c:pt>
                <c:pt idx="302">
                  <c:v>18.556093215942401</c:v>
                </c:pt>
                <c:pt idx="303">
                  <c:v>18.378149032592802</c:v>
                </c:pt>
                <c:pt idx="304">
                  <c:v>18.206039428710902</c:v>
                </c:pt>
                <c:pt idx="305">
                  <c:v>18.274892807006797</c:v>
                </c:pt>
                <c:pt idx="306">
                  <c:v>18.268384933471697</c:v>
                </c:pt>
                <c:pt idx="307">
                  <c:v>18.356452941894499</c:v>
                </c:pt>
                <c:pt idx="308">
                  <c:v>18.3487224578857</c:v>
                </c:pt>
                <c:pt idx="309">
                  <c:v>18.242599487304698</c:v>
                </c:pt>
                <c:pt idx="310">
                  <c:v>18.190498352050799</c:v>
                </c:pt>
                <c:pt idx="311">
                  <c:v>17.885982513427699</c:v>
                </c:pt>
                <c:pt idx="312">
                  <c:v>17.973201751709002</c:v>
                </c:pt>
                <c:pt idx="313">
                  <c:v>18.2087726593018</c:v>
                </c:pt>
                <c:pt idx="314">
                  <c:v>18.225145339965799</c:v>
                </c:pt>
                <c:pt idx="315">
                  <c:v>18.090246200561502</c:v>
                </c:pt>
                <c:pt idx="316">
                  <c:v>17.9876518249512</c:v>
                </c:pt>
                <c:pt idx="317">
                  <c:v>17.8723659515381</c:v>
                </c:pt>
                <c:pt idx="318">
                  <c:v>17.812446594238299</c:v>
                </c:pt>
                <c:pt idx="319">
                  <c:v>17.777206420898398</c:v>
                </c:pt>
                <c:pt idx="320">
                  <c:v>17.762140274047898</c:v>
                </c:pt>
                <c:pt idx="321">
                  <c:v>17.694803237915</c:v>
                </c:pt>
                <c:pt idx="322">
                  <c:v>17.509384155273402</c:v>
                </c:pt>
                <c:pt idx="323">
                  <c:v>17.338888168335</c:v>
                </c:pt>
                <c:pt idx="324">
                  <c:v>17.0671577453613</c:v>
                </c:pt>
                <c:pt idx="325">
                  <c:v>16.932783126831101</c:v>
                </c:pt>
                <c:pt idx="326">
                  <c:v>17.018995285034201</c:v>
                </c:pt>
                <c:pt idx="327">
                  <c:v>17.023372650146499</c:v>
                </c:pt>
                <c:pt idx="328">
                  <c:v>16.772598266601598</c:v>
                </c:pt>
                <c:pt idx="329">
                  <c:v>16.574913024902298</c:v>
                </c:pt>
                <c:pt idx="330">
                  <c:v>16.4301853179932</c:v>
                </c:pt>
                <c:pt idx="331">
                  <c:v>16.375226974487298</c:v>
                </c:pt>
                <c:pt idx="332">
                  <c:v>16.263603210449201</c:v>
                </c:pt>
                <c:pt idx="333">
                  <c:v>16.4425945281982</c:v>
                </c:pt>
                <c:pt idx="334">
                  <c:v>16.936710357666001</c:v>
                </c:pt>
                <c:pt idx="335">
                  <c:v>17.04811668396</c:v>
                </c:pt>
                <c:pt idx="336">
                  <c:v>17.264101028442401</c:v>
                </c:pt>
                <c:pt idx="337">
                  <c:v>17.3005695343018</c:v>
                </c:pt>
                <c:pt idx="338">
                  <c:v>17.322280883789098</c:v>
                </c:pt>
                <c:pt idx="339">
                  <c:v>17.254310607910199</c:v>
                </c:pt>
                <c:pt idx="340">
                  <c:v>17.1643257141113</c:v>
                </c:pt>
                <c:pt idx="341">
                  <c:v>17.2046012878418</c:v>
                </c:pt>
                <c:pt idx="342">
                  <c:v>17.115137100219702</c:v>
                </c:pt>
                <c:pt idx="343">
                  <c:v>16.894405364990199</c:v>
                </c:pt>
                <c:pt idx="344">
                  <c:v>16.7995929718018</c:v>
                </c:pt>
                <c:pt idx="345">
                  <c:v>16.615039825439499</c:v>
                </c:pt>
                <c:pt idx="346">
                  <c:v>16.4843559265137</c:v>
                </c:pt>
                <c:pt idx="347">
                  <c:v>16.452684402465799</c:v>
                </c:pt>
                <c:pt idx="348">
                  <c:v>16.603034973144499</c:v>
                </c:pt>
                <c:pt idx="349">
                  <c:v>16.606985092163097</c:v>
                </c:pt>
                <c:pt idx="350">
                  <c:v>16.628910064697298</c:v>
                </c:pt>
                <c:pt idx="351">
                  <c:v>16.518987655639599</c:v>
                </c:pt>
                <c:pt idx="352">
                  <c:v>16.510726928710898</c:v>
                </c:pt>
                <c:pt idx="353">
                  <c:v>16.413515090942401</c:v>
                </c:pt>
                <c:pt idx="354">
                  <c:v>16.330600738525401</c:v>
                </c:pt>
                <c:pt idx="355">
                  <c:v>16.4244499206543</c:v>
                </c:pt>
                <c:pt idx="356">
                  <c:v>16.933614730835004</c:v>
                </c:pt>
                <c:pt idx="357">
                  <c:v>17.043542861938498</c:v>
                </c:pt>
                <c:pt idx="358">
                  <c:v>17.0181369781494</c:v>
                </c:pt>
                <c:pt idx="359">
                  <c:v>17.404798507690401</c:v>
                </c:pt>
                <c:pt idx="360">
                  <c:v>17.6913452148438</c:v>
                </c:pt>
                <c:pt idx="361">
                  <c:v>17.847171783447301</c:v>
                </c:pt>
                <c:pt idx="362">
                  <c:v>18.060483932495099</c:v>
                </c:pt>
                <c:pt idx="363">
                  <c:v>18.780326843261697</c:v>
                </c:pt>
                <c:pt idx="364">
                  <c:v>18.537837982177699</c:v>
                </c:pt>
                <c:pt idx="365">
                  <c:v>18.374113082885696</c:v>
                </c:pt>
                <c:pt idx="366">
                  <c:v>18.236934661865199</c:v>
                </c:pt>
                <c:pt idx="367">
                  <c:v>18.173503875732401</c:v>
                </c:pt>
                <c:pt idx="368">
                  <c:v>18.4354057312012</c:v>
                </c:pt>
                <c:pt idx="369">
                  <c:v>18.375940322876001</c:v>
                </c:pt>
                <c:pt idx="370">
                  <c:v>18.084905624389599</c:v>
                </c:pt>
                <c:pt idx="371">
                  <c:v>18.008348464965799</c:v>
                </c:pt>
                <c:pt idx="372">
                  <c:v>18.0184440612793</c:v>
                </c:pt>
                <c:pt idx="373">
                  <c:v>17.999485015869102</c:v>
                </c:pt>
                <c:pt idx="374">
                  <c:v>18.175998687744102</c:v>
                </c:pt>
                <c:pt idx="375">
                  <c:v>18.135162353515597</c:v>
                </c:pt>
                <c:pt idx="376">
                  <c:v>18.024898529052699</c:v>
                </c:pt>
                <c:pt idx="377">
                  <c:v>17.931470870971701</c:v>
                </c:pt>
                <c:pt idx="378">
                  <c:v>17.897245407104499</c:v>
                </c:pt>
                <c:pt idx="379">
                  <c:v>18.090713500976602</c:v>
                </c:pt>
                <c:pt idx="380">
                  <c:v>18.066905975341797</c:v>
                </c:pt>
                <c:pt idx="381">
                  <c:v>17.937015533447298</c:v>
                </c:pt>
                <c:pt idx="382">
                  <c:v>17.782341003418001</c:v>
                </c:pt>
                <c:pt idx="383">
                  <c:v>17.839262008667003</c:v>
                </c:pt>
                <c:pt idx="384">
                  <c:v>18.369506835937496</c:v>
                </c:pt>
                <c:pt idx="385">
                  <c:v>18.238803863525401</c:v>
                </c:pt>
                <c:pt idx="386">
                  <c:v>18.32594871521</c:v>
                </c:pt>
                <c:pt idx="387">
                  <c:v>18.180953979492198</c:v>
                </c:pt>
                <c:pt idx="388">
                  <c:v>18.118576049804702</c:v>
                </c:pt>
                <c:pt idx="389">
                  <c:v>18.119249343872099</c:v>
                </c:pt>
                <c:pt idx="390">
                  <c:v>18.0829772949219</c:v>
                </c:pt>
                <c:pt idx="391">
                  <c:v>17.994190216064499</c:v>
                </c:pt>
                <c:pt idx="392">
                  <c:v>17.892536163330099</c:v>
                </c:pt>
                <c:pt idx="393">
                  <c:v>17.868148803710898</c:v>
                </c:pt>
                <c:pt idx="394">
                  <c:v>18.013307571411097</c:v>
                </c:pt>
                <c:pt idx="395">
                  <c:v>18.065580368041999</c:v>
                </c:pt>
                <c:pt idx="396">
                  <c:v>18.009136199951197</c:v>
                </c:pt>
                <c:pt idx="397">
                  <c:v>17.874313354492202</c:v>
                </c:pt>
                <c:pt idx="398">
                  <c:v>17.978359222412099</c:v>
                </c:pt>
                <c:pt idx="399">
                  <c:v>17.984676361084002</c:v>
                </c:pt>
                <c:pt idx="400">
                  <c:v>17.932275772094702</c:v>
                </c:pt>
                <c:pt idx="401">
                  <c:v>18.311241149902298</c:v>
                </c:pt>
                <c:pt idx="402">
                  <c:v>18.561449050903299</c:v>
                </c:pt>
                <c:pt idx="403">
                  <c:v>18.424238204956097</c:v>
                </c:pt>
                <c:pt idx="404">
                  <c:v>18.401632308960004</c:v>
                </c:pt>
                <c:pt idx="405">
                  <c:v>18.404499053955099</c:v>
                </c:pt>
                <c:pt idx="406">
                  <c:v>18.535789489746097</c:v>
                </c:pt>
                <c:pt idx="407">
                  <c:v>18.5630283355713</c:v>
                </c:pt>
                <c:pt idx="408">
                  <c:v>18.509405136108398</c:v>
                </c:pt>
                <c:pt idx="409">
                  <c:v>18.547855377197298</c:v>
                </c:pt>
                <c:pt idx="410">
                  <c:v>19.1708164215088</c:v>
                </c:pt>
                <c:pt idx="411">
                  <c:v>19.340805053710898</c:v>
                </c:pt>
                <c:pt idx="412">
                  <c:v>19.607500076293899</c:v>
                </c:pt>
                <c:pt idx="413">
                  <c:v>19.349685668945298</c:v>
                </c:pt>
                <c:pt idx="414">
                  <c:v>19.496545791626001</c:v>
                </c:pt>
                <c:pt idx="415">
                  <c:v>19.445590972900398</c:v>
                </c:pt>
                <c:pt idx="416">
                  <c:v>20.050264358520497</c:v>
                </c:pt>
                <c:pt idx="417">
                  <c:v>19.951568603515597</c:v>
                </c:pt>
                <c:pt idx="418">
                  <c:v>20.175861358642596</c:v>
                </c:pt>
                <c:pt idx="419">
                  <c:v>20.087619781494102</c:v>
                </c:pt>
                <c:pt idx="420">
                  <c:v>20.094404220581101</c:v>
                </c:pt>
                <c:pt idx="421">
                  <c:v>20.262660980224599</c:v>
                </c:pt>
                <c:pt idx="422">
                  <c:v>20.748928070068398</c:v>
                </c:pt>
                <c:pt idx="423">
                  <c:v>20.603599548339798</c:v>
                </c:pt>
                <c:pt idx="424">
                  <c:v>23.270717620849599</c:v>
                </c:pt>
                <c:pt idx="425">
                  <c:v>25.269121170043899</c:v>
                </c:pt>
                <c:pt idx="426">
                  <c:v>24.541475296020497</c:v>
                </c:pt>
                <c:pt idx="427">
                  <c:v>24.8532390594482</c:v>
                </c:pt>
                <c:pt idx="428">
                  <c:v>24.294183731079102</c:v>
                </c:pt>
                <c:pt idx="429">
                  <c:v>23.891944885253899</c:v>
                </c:pt>
                <c:pt idx="430">
                  <c:v>23.1932888031006</c:v>
                </c:pt>
                <c:pt idx="431">
                  <c:v>23.893964767456101</c:v>
                </c:pt>
                <c:pt idx="432">
                  <c:v>24.152507781982898</c:v>
                </c:pt>
                <c:pt idx="433">
                  <c:v>24.692955017094281</c:v>
                </c:pt>
                <c:pt idx="434">
                  <c:v>24.254072189332593</c:v>
                </c:pt>
                <c:pt idx="435">
                  <c:v>24.780340194731494</c:v>
                </c:pt>
                <c:pt idx="436">
                  <c:v>26.367027283790279</c:v>
                </c:pt>
                <c:pt idx="437">
                  <c:v>25.247303017151349</c:v>
                </c:pt>
                <c:pt idx="438">
                  <c:v>25.421216966588911</c:v>
                </c:pt>
                <c:pt idx="439">
                  <c:v>25.757263304775272</c:v>
                </c:pt>
                <c:pt idx="440">
                  <c:v>25.981010476189841</c:v>
                </c:pt>
                <c:pt idx="441">
                  <c:v>29.362313775823363</c:v>
                </c:pt>
                <c:pt idx="442">
                  <c:v>29.240990766966242</c:v>
                </c:pt>
                <c:pt idx="443">
                  <c:v>28.961582378553391</c:v>
                </c:pt>
                <c:pt idx="444">
                  <c:v>30.270072935454657</c:v>
                </c:pt>
                <c:pt idx="445">
                  <c:v>28.727661261334973</c:v>
                </c:pt>
                <c:pt idx="446">
                  <c:v>28.614142444217574</c:v>
                </c:pt>
                <c:pt idx="447">
                  <c:v>28.647757228463863</c:v>
                </c:pt>
                <c:pt idx="448">
                  <c:v>30.319450980983707</c:v>
                </c:pt>
                <c:pt idx="449">
                  <c:v>36.150542929768548</c:v>
                </c:pt>
                <c:pt idx="450">
                  <c:v>32.932057492435014</c:v>
                </c:pt>
                <c:pt idx="451">
                  <c:v>33.023332849144985</c:v>
                </c:pt>
                <c:pt idx="452">
                  <c:v>29.736709505319588</c:v>
                </c:pt>
                <c:pt idx="453">
                  <c:v>29.943736962974057</c:v>
                </c:pt>
                <c:pt idx="454">
                  <c:v>28.978899106383302</c:v>
                </c:pt>
                <c:pt idx="455">
                  <c:v>37.274257302284205</c:v>
                </c:pt>
                <c:pt idx="456">
                  <c:v>38.87867784500127</c:v>
                </c:pt>
                <c:pt idx="457">
                  <c:v>29.31473112106324</c:v>
                </c:pt>
                <c:pt idx="458">
                  <c:v>35.233339548110955</c:v>
                </c:pt>
                <c:pt idx="459">
                  <c:v>36.881977558135986</c:v>
                </c:pt>
                <c:pt idx="460">
                  <c:v>32.520783662796021</c:v>
                </c:pt>
                <c:pt idx="461">
                  <c:v>32.136169433593722</c:v>
                </c:pt>
                <c:pt idx="462">
                  <c:v>30.870614528655977</c:v>
                </c:pt>
                <c:pt idx="463">
                  <c:v>31.499417543411209</c:v>
                </c:pt>
                <c:pt idx="464">
                  <c:v>32.513869524002054</c:v>
                </c:pt>
                <c:pt idx="465">
                  <c:v>44.836512565612779</c:v>
                </c:pt>
                <c:pt idx="466">
                  <c:v>41.208099365234396</c:v>
                </c:pt>
                <c:pt idx="467">
                  <c:v>49.569166183471594</c:v>
                </c:pt>
                <c:pt idx="468">
                  <c:v>58.307284355163596</c:v>
                </c:pt>
                <c:pt idx="469">
                  <c:v>80.233419418334989</c:v>
                </c:pt>
                <c:pt idx="470">
                  <c:v>84.403766632080107</c:v>
                </c:pt>
                <c:pt idx="471">
                  <c:v>126.2109870910644</c:v>
                </c:pt>
                <c:pt idx="472">
                  <c:v>145.94428253173828</c:v>
                </c:pt>
                <c:pt idx="473">
                  <c:v>136.99925231933599</c:v>
                </c:pt>
                <c:pt idx="474">
                  <c:v>158.1621017456055</c:v>
                </c:pt>
                <c:pt idx="475">
                  <c:v>200.10960388183611</c:v>
                </c:pt>
                <c:pt idx="476">
                  <c:v>200.10317993164102</c:v>
                </c:pt>
                <c:pt idx="477">
                  <c:v>202.94362640380871</c:v>
                </c:pt>
                <c:pt idx="478">
                  <c:v>226.6751708984379</c:v>
                </c:pt>
                <c:pt idx="479">
                  <c:v>286.89411926269548</c:v>
                </c:pt>
                <c:pt idx="480">
                  <c:v>271.7190780639653</c:v>
                </c:pt>
                <c:pt idx="481">
                  <c:v>486.87748718261696</c:v>
                </c:pt>
                <c:pt idx="482">
                  <c:v>300.47526550292963</c:v>
                </c:pt>
                <c:pt idx="483">
                  <c:v>315.54243469238281</c:v>
                </c:pt>
                <c:pt idx="484">
                  <c:v>734.57989501953102</c:v>
                </c:pt>
                <c:pt idx="485">
                  <c:v>461.48199462890699</c:v>
                </c:pt>
                <c:pt idx="486">
                  <c:v>778.69540405273506</c:v>
                </c:pt>
                <c:pt idx="487">
                  <c:v>583.705810546875</c:v>
                </c:pt>
                <c:pt idx="488">
                  <c:v>1050.8127746582031</c:v>
                </c:pt>
                <c:pt idx="489">
                  <c:v>691.76330566406205</c:v>
                </c:pt>
                <c:pt idx="490">
                  <c:v>361.7218322753904</c:v>
                </c:pt>
                <c:pt idx="491">
                  <c:v>724.68641662597702</c:v>
                </c:pt>
                <c:pt idx="492">
                  <c:v>1039.7042541503911</c:v>
                </c:pt>
                <c:pt idx="493">
                  <c:v>469.31777954101602</c:v>
                </c:pt>
                <c:pt idx="494">
                  <c:v>422.11212158203085</c:v>
                </c:pt>
                <c:pt idx="495">
                  <c:v>604.58796691894599</c:v>
                </c:pt>
                <c:pt idx="496">
                  <c:v>1570.325012207031</c:v>
                </c:pt>
                <c:pt idx="497">
                  <c:v>1151.62255859375</c:v>
                </c:pt>
                <c:pt idx="498">
                  <c:v>1223.800903320313</c:v>
                </c:pt>
                <c:pt idx="499">
                  <c:v>1184.6055297851562</c:v>
                </c:pt>
                <c:pt idx="500">
                  <c:v>1218.295654296875</c:v>
                </c:pt>
                <c:pt idx="501">
                  <c:v>1327.9959411621089</c:v>
                </c:pt>
                <c:pt idx="502">
                  <c:v>2140.585205078125</c:v>
                </c:pt>
                <c:pt idx="503">
                  <c:v>2271.8787231445312</c:v>
                </c:pt>
                <c:pt idx="504">
                  <c:v>1629.2611999511739</c:v>
                </c:pt>
                <c:pt idx="505">
                  <c:v>1334.6383972167971</c:v>
                </c:pt>
                <c:pt idx="506">
                  <c:v>809.18508911132801</c:v>
                </c:pt>
                <c:pt idx="507">
                  <c:v>494.09078979492205</c:v>
                </c:pt>
                <c:pt idx="508">
                  <c:v>402.8875732421875</c:v>
                </c:pt>
                <c:pt idx="509">
                  <c:v>293.27417755126942</c:v>
                </c:pt>
                <c:pt idx="510">
                  <c:v>324.38538360595669</c:v>
                </c:pt>
                <c:pt idx="511">
                  <c:v>252.83511352539099</c:v>
                </c:pt>
                <c:pt idx="512">
                  <c:v>205.79682159423879</c:v>
                </c:pt>
                <c:pt idx="513">
                  <c:v>116.6449851989746</c:v>
                </c:pt>
                <c:pt idx="514">
                  <c:v>65.866321563720703</c:v>
                </c:pt>
                <c:pt idx="515">
                  <c:v>48.643911361694393</c:v>
                </c:pt>
                <c:pt idx="516">
                  <c:v>41.353974342346199</c:v>
                </c:pt>
                <c:pt idx="517">
                  <c:v>30.870472431182812</c:v>
                </c:pt>
                <c:pt idx="518">
                  <c:v>26.474459409713759</c:v>
                </c:pt>
                <c:pt idx="519">
                  <c:v>25.757511228323004</c:v>
                </c:pt>
                <c:pt idx="520">
                  <c:v>30.855346441268917</c:v>
                </c:pt>
                <c:pt idx="521">
                  <c:v>38.230932712554896</c:v>
                </c:pt>
                <c:pt idx="522">
                  <c:v>28.103279680013664</c:v>
                </c:pt>
                <c:pt idx="523">
                  <c:v>25.791484005749275</c:v>
                </c:pt>
                <c:pt idx="524">
                  <c:v>25.446274673566204</c:v>
                </c:pt>
                <c:pt idx="525">
                  <c:v>25.70210087858143</c:v>
                </c:pt>
                <c:pt idx="526">
                  <c:v>25.601870553568034</c:v>
                </c:pt>
                <c:pt idx="527">
                  <c:v>25.36502250086054</c:v>
                </c:pt>
                <c:pt idx="528">
                  <c:v>25.418483373709048</c:v>
                </c:pt>
                <c:pt idx="529">
                  <c:v>26.025163198821232</c:v>
                </c:pt>
                <c:pt idx="530">
                  <c:v>26.016092096455395</c:v>
                </c:pt>
                <c:pt idx="531">
                  <c:v>26.623770781327007</c:v>
                </c:pt>
                <c:pt idx="532">
                  <c:v>28.357015992398381</c:v>
                </c:pt>
                <c:pt idx="533">
                  <c:v>29.242563730571373</c:v>
                </c:pt>
                <c:pt idx="534">
                  <c:v>29.242425890173809</c:v>
                </c:pt>
                <c:pt idx="535">
                  <c:v>32.851899307104809</c:v>
                </c:pt>
                <c:pt idx="536">
                  <c:v>40.42881315760313</c:v>
                </c:pt>
                <c:pt idx="537">
                  <c:v>39.638331972062637</c:v>
                </c:pt>
                <c:pt idx="538">
                  <c:v>63.737657837569706</c:v>
                </c:pt>
                <c:pt idx="539">
                  <c:v>63.446291957050583</c:v>
                </c:pt>
                <c:pt idx="540">
                  <c:v>37.272909914609052</c:v>
                </c:pt>
                <c:pt idx="541">
                  <c:v>32.853555639972932</c:v>
                </c:pt>
                <c:pt idx="542">
                  <c:v>28.620240000658701</c:v>
                </c:pt>
                <c:pt idx="543">
                  <c:v>26.511549757939083</c:v>
                </c:pt>
                <c:pt idx="544">
                  <c:v>25.671034345017684</c:v>
                </c:pt>
                <c:pt idx="545">
                  <c:v>25.267443199118553</c:v>
                </c:pt>
                <c:pt idx="546">
                  <c:v>24.743290006228818</c:v>
                </c:pt>
                <c:pt idx="547">
                  <c:v>24.204635641809304</c:v>
                </c:pt>
                <c:pt idx="548">
                  <c:v>23.527893068071599</c:v>
                </c:pt>
                <c:pt idx="549">
                  <c:v>23.376667022963218</c:v>
                </c:pt>
                <c:pt idx="550">
                  <c:v>23.013345718440604</c:v>
                </c:pt>
                <c:pt idx="551">
                  <c:v>22.494205474859477</c:v>
                </c:pt>
                <c:pt idx="552">
                  <c:v>21.6676025390625</c:v>
                </c:pt>
                <c:pt idx="553">
                  <c:v>21.076663970947301</c:v>
                </c:pt>
                <c:pt idx="554">
                  <c:v>21.337507247924798</c:v>
                </c:pt>
                <c:pt idx="555">
                  <c:v>22.388179779052699</c:v>
                </c:pt>
                <c:pt idx="556">
                  <c:v>23.272882461547898</c:v>
                </c:pt>
                <c:pt idx="557">
                  <c:v>23.502765655517599</c:v>
                </c:pt>
                <c:pt idx="558">
                  <c:v>23.2654705047607</c:v>
                </c:pt>
                <c:pt idx="559">
                  <c:v>22.4669895172119</c:v>
                </c:pt>
                <c:pt idx="560">
                  <c:v>21.433021545410199</c:v>
                </c:pt>
                <c:pt idx="561">
                  <c:v>21.159816741943398</c:v>
                </c:pt>
                <c:pt idx="562">
                  <c:v>20.363544464111296</c:v>
                </c:pt>
                <c:pt idx="563">
                  <c:v>20.037504196167003</c:v>
                </c:pt>
                <c:pt idx="564">
                  <c:v>19.8397102355957</c:v>
                </c:pt>
                <c:pt idx="565">
                  <c:v>19.902563095092802</c:v>
                </c:pt>
                <c:pt idx="566">
                  <c:v>19.808141708373999</c:v>
                </c:pt>
                <c:pt idx="567">
                  <c:v>19.693876266479499</c:v>
                </c:pt>
                <c:pt idx="568">
                  <c:v>19.394647598266598</c:v>
                </c:pt>
                <c:pt idx="569">
                  <c:v>19.280387878418001</c:v>
                </c:pt>
                <c:pt idx="570">
                  <c:v>19.007247924804698</c:v>
                </c:pt>
                <c:pt idx="571">
                  <c:v>18.8009853363037</c:v>
                </c:pt>
                <c:pt idx="572">
                  <c:v>18.851463317871097</c:v>
                </c:pt>
                <c:pt idx="573">
                  <c:v>18.8211860656738</c:v>
                </c:pt>
                <c:pt idx="574">
                  <c:v>18.517383575439499</c:v>
                </c:pt>
                <c:pt idx="575">
                  <c:v>18.4067993164063</c:v>
                </c:pt>
                <c:pt idx="576">
                  <c:v>18.1774806976318</c:v>
                </c:pt>
                <c:pt idx="577">
                  <c:v>17.930282592773398</c:v>
                </c:pt>
                <c:pt idx="578">
                  <c:v>17.907159805297901</c:v>
                </c:pt>
                <c:pt idx="579">
                  <c:v>18.998937606811499</c:v>
                </c:pt>
                <c:pt idx="580">
                  <c:v>18.712627410888697</c:v>
                </c:pt>
                <c:pt idx="581">
                  <c:v>18.915342330932599</c:v>
                </c:pt>
                <c:pt idx="582">
                  <c:v>18.941476821899396</c:v>
                </c:pt>
                <c:pt idx="583">
                  <c:v>18.812139511108398</c:v>
                </c:pt>
                <c:pt idx="584">
                  <c:v>18.9938049316406</c:v>
                </c:pt>
                <c:pt idx="585">
                  <c:v>18.9610996246338</c:v>
                </c:pt>
                <c:pt idx="586">
                  <c:v>18.8350124359131</c:v>
                </c:pt>
                <c:pt idx="587">
                  <c:v>18.489782333373999</c:v>
                </c:pt>
                <c:pt idx="588">
                  <c:v>18.067481994628899</c:v>
                </c:pt>
                <c:pt idx="589">
                  <c:v>18.018978118896502</c:v>
                </c:pt>
                <c:pt idx="590">
                  <c:v>18.112211227417003</c:v>
                </c:pt>
                <c:pt idx="591">
                  <c:v>18.152154922485398</c:v>
                </c:pt>
                <c:pt idx="592">
                  <c:v>17.9189147949219</c:v>
                </c:pt>
                <c:pt idx="593">
                  <c:v>17.833253860473601</c:v>
                </c:pt>
                <c:pt idx="594">
                  <c:v>17.733894348144499</c:v>
                </c:pt>
                <c:pt idx="595">
                  <c:v>17.758403778076197</c:v>
                </c:pt>
                <c:pt idx="596">
                  <c:v>17.7354831695557</c:v>
                </c:pt>
                <c:pt idx="597">
                  <c:v>17.459520339965799</c:v>
                </c:pt>
                <c:pt idx="598">
                  <c:v>17.327924728393601</c:v>
                </c:pt>
                <c:pt idx="599">
                  <c:v>17.302864074707003</c:v>
                </c:pt>
                <c:pt idx="600">
                  <c:v>17.343227386474599</c:v>
                </c:pt>
                <c:pt idx="601">
                  <c:v>17.075498580932599</c:v>
                </c:pt>
                <c:pt idx="602">
                  <c:v>16.764432907104499</c:v>
                </c:pt>
                <c:pt idx="603">
                  <c:v>16.9270343780518</c:v>
                </c:pt>
                <c:pt idx="604">
                  <c:v>16.932979583740199</c:v>
                </c:pt>
                <c:pt idx="605">
                  <c:v>16.742235183715803</c:v>
                </c:pt>
                <c:pt idx="606">
                  <c:v>16.661670684814499</c:v>
                </c:pt>
                <c:pt idx="607">
                  <c:v>16.5111980438232</c:v>
                </c:pt>
                <c:pt idx="608">
                  <c:v>16.283401489257798</c:v>
                </c:pt>
                <c:pt idx="609">
                  <c:v>16.068117141723601</c:v>
                </c:pt>
                <c:pt idx="610">
                  <c:v>16.224060058593796</c:v>
                </c:pt>
                <c:pt idx="611">
                  <c:v>16.215925216674798</c:v>
                </c:pt>
                <c:pt idx="612">
                  <c:v>16.058952331543001</c:v>
                </c:pt>
                <c:pt idx="613">
                  <c:v>16.006885528564499</c:v>
                </c:pt>
                <c:pt idx="614">
                  <c:v>16.0052185058594</c:v>
                </c:pt>
                <c:pt idx="615">
                  <c:v>16.008651733398402</c:v>
                </c:pt>
                <c:pt idx="616">
                  <c:v>16.015886306762699</c:v>
                </c:pt>
                <c:pt idx="617">
                  <c:v>16.006883621215799</c:v>
                </c:pt>
                <c:pt idx="618">
                  <c:v>16.002834320068398</c:v>
                </c:pt>
                <c:pt idx="619">
                  <c:v>15.957105636596699</c:v>
                </c:pt>
                <c:pt idx="620">
                  <c:v>15.958096504211399</c:v>
                </c:pt>
                <c:pt idx="621">
                  <c:v>15.965532302856399</c:v>
                </c:pt>
                <c:pt idx="622">
                  <c:v>15.970677375793498</c:v>
                </c:pt>
                <c:pt idx="623">
                  <c:v>15.970940589904799</c:v>
                </c:pt>
                <c:pt idx="624">
                  <c:v>15.970125198364299</c:v>
                </c:pt>
                <c:pt idx="625">
                  <c:v>15.9780778884888</c:v>
                </c:pt>
                <c:pt idx="626">
                  <c:v>16.004877090454102</c:v>
                </c:pt>
                <c:pt idx="627">
                  <c:v>16.0100994110107</c:v>
                </c:pt>
                <c:pt idx="628">
                  <c:v>16.106815338134801</c:v>
                </c:pt>
                <c:pt idx="629">
                  <c:v>16.0776176452637</c:v>
                </c:pt>
                <c:pt idx="630">
                  <c:v>16.256048202514599</c:v>
                </c:pt>
                <c:pt idx="631">
                  <c:v>16.442153930664098</c:v>
                </c:pt>
                <c:pt idx="632">
                  <c:v>16.659519195556598</c:v>
                </c:pt>
                <c:pt idx="633">
                  <c:v>16.727617263793899</c:v>
                </c:pt>
                <c:pt idx="634">
                  <c:v>16.9347133636475</c:v>
                </c:pt>
                <c:pt idx="635">
                  <c:v>17.112052917480497</c:v>
                </c:pt>
                <c:pt idx="636">
                  <c:v>17.3326511383057</c:v>
                </c:pt>
                <c:pt idx="637">
                  <c:v>17.451034545898398</c:v>
                </c:pt>
                <c:pt idx="638">
                  <c:v>17.816423416137699</c:v>
                </c:pt>
                <c:pt idx="639">
                  <c:v>18.062746047973601</c:v>
                </c:pt>
                <c:pt idx="640">
                  <c:v>18.8635864257813</c:v>
                </c:pt>
                <c:pt idx="641">
                  <c:v>18.722141265869102</c:v>
                </c:pt>
                <c:pt idx="642">
                  <c:v>18.835285186767599</c:v>
                </c:pt>
                <c:pt idx="643">
                  <c:v>18.879035949707003</c:v>
                </c:pt>
                <c:pt idx="644">
                  <c:v>18.866819381713899</c:v>
                </c:pt>
                <c:pt idx="645">
                  <c:v>18.900171279907202</c:v>
                </c:pt>
                <c:pt idx="646">
                  <c:v>19.192909240722699</c:v>
                </c:pt>
                <c:pt idx="647">
                  <c:v>19.272041320800799</c:v>
                </c:pt>
                <c:pt idx="648">
                  <c:v>19.3684787750244</c:v>
                </c:pt>
                <c:pt idx="649">
                  <c:v>19.6443195343018</c:v>
                </c:pt>
                <c:pt idx="650">
                  <c:v>19.674360275268601</c:v>
                </c:pt>
                <c:pt idx="651">
                  <c:v>19.734769821166999</c:v>
                </c:pt>
                <c:pt idx="652">
                  <c:v>19.814275741577099</c:v>
                </c:pt>
                <c:pt idx="653">
                  <c:v>19.875841140747099</c:v>
                </c:pt>
                <c:pt idx="654">
                  <c:v>19.833818435668899</c:v>
                </c:pt>
                <c:pt idx="655">
                  <c:v>19.768016815185501</c:v>
                </c:pt>
                <c:pt idx="656">
                  <c:v>19.900173187255898</c:v>
                </c:pt>
                <c:pt idx="657">
                  <c:v>20.3289279937744</c:v>
                </c:pt>
                <c:pt idx="658">
                  <c:v>20.296190261840799</c:v>
                </c:pt>
                <c:pt idx="659">
                  <c:v>20.065984725952099</c:v>
                </c:pt>
                <c:pt idx="660">
                  <c:v>19.828088760375998</c:v>
                </c:pt>
                <c:pt idx="661">
                  <c:v>19.678384780883796</c:v>
                </c:pt>
                <c:pt idx="662">
                  <c:v>19.5184135437012</c:v>
                </c:pt>
                <c:pt idx="663">
                  <c:v>19.401208877563501</c:v>
                </c:pt>
                <c:pt idx="664">
                  <c:v>19.674217224121097</c:v>
                </c:pt>
                <c:pt idx="665">
                  <c:v>19.346542358398398</c:v>
                </c:pt>
                <c:pt idx="666">
                  <c:v>19.230989456176797</c:v>
                </c:pt>
                <c:pt idx="667">
                  <c:v>19.269042968750004</c:v>
                </c:pt>
                <c:pt idx="668">
                  <c:v>19.2624607086182</c:v>
                </c:pt>
                <c:pt idx="669">
                  <c:v>19.405117034912102</c:v>
                </c:pt>
                <c:pt idx="670">
                  <c:v>19.537319183349599</c:v>
                </c:pt>
                <c:pt idx="671">
                  <c:v>19.730857849121101</c:v>
                </c:pt>
                <c:pt idx="672">
                  <c:v>20.340501785278299</c:v>
                </c:pt>
                <c:pt idx="673">
                  <c:v>20.071893692016598</c:v>
                </c:pt>
                <c:pt idx="674">
                  <c:v>19.820613861084002</c:v>
                </c:pt>
                <c:pt idx="675">
                  <c:v>19.823646545410199</c:v>
                </c:pt>
                <c:pt idx="676">
                  <c:v>19.8253498077393</c:v>
                </c:pt>
                <c:pt idx="677">
                  <c:v>19.907772064209002</c:v>
                </c:pt>
                <c:pt idx="678">
                  <c:v>19.837457656860401</c:v>
                </c:pt>
                <c:pt idx="679">
                  <c:v>19.8615531921387</c:v>
                </c:pt>
                <c:pt idx="680">
                  <c:v>20.013912200927699</c:v>
                </c:pt>
                <c:pt idx="681">
                  <c:v>20.065294265747099</c:v>
                </c:pt>
                <c:pt idx="682">
                  <c:v>20.078411102294901</c:v>
                </c:pt>
                <c:pt idx="683">
                  <c:v>20.143520355224599</c:v>
                </c:pt>
                <c:pt idx="684">
                  <c:v>20.146949768066399</c:v>
                </c:pt>
                <c:pt idx="685">
                  <c:v>20.015745162963899</c:v>
                </c:pt>
                <c:pt idx="686">
                  <c:v>19.854831695556602</c:v>
                </c:pt>
                <c:pt idx="687">
                  <c:v>20.202196121215799</c:v>
                </c:pt>
                <c:pt idx="688">
                  <c:v>20.451705932617202</c:v>
                </c:pt>
                <c:pt idx="689">
                  <c:v>20.808244705200199</c:v>
                </c:pt>
                <c:pt idx="690">
                  <c:v>20.921281814575199</c:v>
                </c:pt>
                <c:pt idx="691">
                  <c:v>21.030580520629901</c:v>
                </c:pt>
                <c:pt idx="692">
                  <c:v>21.449741363525398</c:v>
                </c:pt>
                <c:pt idx="693">
                  <c:v>22.596998214721701</c:v>
                </c:pt>
                <c:pt idx="694">
                  <c:v>24.854749679565398</c:v>
                </c:pt>
                <c:pt idx="695">
                  <c:v>24.135448455810501</c:v>
                </c:pt>
                <c:pt idx="696">
                  <c:v>24.708736419677699</c:v>
                </c:pt>
                <c:pt idx="697">
                  <c:v>25.900823593139599</c:v>
                </c:pt>
                <c:pt idx="698">
                  <c:v>24.224899291992202</c:v>
                </c:pt>
                <c:pt idx="699">
                  <c:v>24.915412902832003</c:v>
                </c:pt>
                <c:pt idx="700">
                  <c:v>28.822002410888697</c:v>
                </c:pt>
                <c:pt idx="701">
                  <c:v>32.000961303710895</c:v>
                </c:pt>
                <c:pt idx="702">
                  <c:v>44.7735595703125</c:v>
                </c:pt>
                <c:pt idx="703">
                  <c:v>41.888385772705597</c:v>
                </c:pt>
                <c:pt idx="704">
                  <c:v>48.557025909561929</c:v>
                </c:pt>
                <c:pt idx="705">
                  <c:v>43.043170929252433</c:v>
                </c:pt>
                <c:pt idx="706">
                  <c:v>41.240379334503146</c:v>
                </c:pt>
                <c:pt idx="707">
                  <c:v>39.844573984541746</c:v>
                </c:pt>
                <c:pt idx="708">
                  <c:v>33.970352179299489</c:v>
                </c:pt>
                <c:pt idx="709">
                  <c:v>27.5759105811129</c:v>
                </c:pt>
                <c:pt idx="710">
                  <c:v>34.044136107316518</c:v>
                </c:pt>
                <c:pt idx="711">
                  <c:v>35.760295979379748</c:v>
                </c:pt>
                <c:pt idx="712">
                  <c:v>27.780534813913651</c:v>
                </c:pt>
                <c:pt idx="713">
                  <c:v>28.744423344482342</c:v>
                </c:pt>
                <c:pt idx="714">
                  <c:v>28.706595657339122</c:v>
                </c:pt>
                <c:pt idx="715">
                  <c:v>30.170601369582968</c:v>
                </c:pt>
                <c:pt idx="716">
                  <c:v>30.412444498514514</c:v>
                </c:pt>
                <c:pt idx="717">
                  <c:v>32.134919876351013</c:v>
                </c:pt>
                <c:pt idx="718">
                  <c:v>36.840343603038455</c:v>
                </c:pt>
                <c:pt idx="719">
                  <c:v>74.276721168323959</c:v>
                </c:pt>
                <c:pt idx="720">
                  <c:v>74.372845767124105</c:v>
                </c:pt>
                <c:pt idx="721">
                  <c:v>74.374658991117073</c:v>
                </c:pt>
                <c:pt idx="722">
                  <c:v>74.187362835742519</c:v>
                </c:pt>
                <c:pt idx="723">
                  <c:v>74.99958735425021</c:v>
                </c:pt>
                <c:pt idx="724">
                  <c:v>29.617005675099751</c:v>
                </c:pt>
                <c:pt idx="725">
                  <c:v>30.138194672763341</c:v>
                </c:pt>
                <c:pt idx="726">
                  <c:v>30.197581017389936</c:v>
                </c:pt>
                <c:pt idx="727">
                  <c:v>36.524482190609028</c:v>
                </c:pt>
                <c:pt idx="728">
                  <c:v>75.600861310958891</c:v>
                </c:pt>
                <c:pt idx="729">
                  <c:v>80.879613399505644</c:v>
                </c:pt>
                <c:pt idx="730">
                  <c:v>89.433551788330092</c:v>
                </c:pt>
                <c:pt idx="731">
                  <c:v>86.540315628051701</c:v>
                </c:pt>
                <c:pt idx="732">
                  <c:v>91.6463623046875</c:v>
                </c:pt>
                <c:pt idx="733">
                  <c:v>130.33206558227539</c:v>
                </c:pt>
                <c:pt idx="734">
                  <c:v>476.01790618896513</c:v>
                </c:pt>
                <c:pt idx="735">
                  <c:v>143.67498016357419</c:v>
                </c:pt>
                <c:pt idx="736">
                  <c:v>607.75305175781205</c:v>
                </c:pt>
                <c:pt idx="737">
                  <c:v>616.10359191894497</c:v>
                </c:pt>
                <c:pt idx="738">
                  <c:v>634.35774230957099</c:v>
                </c:pt>
                <c:pt idx="739">
                  <c:v>1133.720169067383</c:v>
                </c:pt>
                <c:pt idx="740">
                  <c:v>1242.7206420898431</c:v>
                </c:pt>
                <c:pt idx="741">
                  <c:v>1349.8191223144531</c:v>
                </c:pt>
                <c:pt idx="742">
                  <c:v>1346.7833557128902</c:v>
                </c:pt>
                <c:pt idx="743">
                  <c:v>1293.6589050292971</c:v>
                </c:pt>
                <c:pt idx="744">
                  <c:v>1438.6353759765632</c:v>
                </c:pt>
                <c:pt idx="745">
                  <c:v>1489.411315917969</c:v>
                </c:pt>
                <c:pt idx="746">
                  <c:v>1790.8034057617192</c:v>
                </c:pt>
                <c:pt idx="747">
                  <c:v>1942.8323974609411</c:v>
                </c:pt>
                <c:pt idx="748">
                  <c:v>2131.415039062505</c:v>
                </c:pt>
                <c:pt idx="749">
                  <c:v>1749.2526855468752</c:v>
                </c:pt>
                <c:pt idx="750">
                  <c:v>2010.337097167974</c:v>
                </c:pt>
                <c:pt idx="751">
                  <c:v>2493.2066650390602</c:v>
                </c:pt>
                <c:pt idx="752">
                  <c:v>6755.2291259765634</c:v>
                </c:pt>
                <c:pt idx="753">
                  <c:v>3990.2913818359302</c:v>
                </c:pt>
                <c:pt idx="754">
                  <c:v>4073.3536376953098</c:v>
                </c:pt>
                <c:pt idx="755">
                  <c:v>7997.193878173829</c:v>
                </c:pt>
                <c:pt idx="756">
                  <c:v>9001</c:v>
                </c:pt>
                <c:pt idx="757">
                  <c:v>8415.7543640136719</c:v>
                </c:pt>
                <c:pt idx="758">
                  <c:v>8420.5841064453125</c:v>
                </c:pt>
                <c:pt idx="759">
                  <c:v>8156.6275024414072</c:v>
                </c:pt>
                <c:pt idx="760">
                  <c:v>8466.00732421875</c:v>
                </c:pt>
                <c:pt idx="761">
                  <c:v>8296.8440551757812</c:v>
                </c:pt>
                <c:pt idx="762">
                  <c:v>8578.8408203125</c:v>
                </c:pt>
                <c:pt idx="763">
                  <c:v>8627.530029296875</c:v>
                </c:pt>
                <c:pt idx="764">
                  <c:v>8626.5105590820312</c:v>
                </c:pt>
                <c:pt idx="765">
                  <c:v>8606.041748046875</c:v>
                </c:pt>
                <c:pt idx="766">
                  <c:v>9001</c:v>
                </c:pt>
                <c:pt idx="767">
                  <c:v>8619.392333984375</c:v>
                </c:pt>
                <c:pt idx="768">
                  <c:v>7018.0185546875</c:v>
                </c:pt>
                <c:pt idx="769">
                  <c:v>4561.904541015625</c:v>
                </c:pt>
                <c:pt idx="770">
                  <c:v>4138.5130615234339</c:v>
                </c:pt>
                <c:pt idx="771">
                  <c:v>4194.1987915039008</c:v>
                </c:pt>
                <c:pt idx="772">
                  <c:v>6551.08349609375</c:v>
                </c:pt>
                <c:pt idx="773">
                  <c:v>4241.5187988281305</c:v>
                </c:pt>
                <c:pt idx="774">
                  <c:v>4206.6804199218805</c:v>
                </c:pt>
                <c:pt idx="775">
                  <c:v>3902.4194335937505</c:v>
                </c:pt>
                <c:pt idx="776">
                  <c:v>3731.5002441406255</c:v>
                </c:pt>
                <c:pt idx="777">
                  <c:v>8434.3597106933594</c:v>
                </c:pt>
                <c:pt idx="778">
                  <c:v>8177.182373046875</c:v>
                </c:pt>
                <c:pt idx="779">
                  <c:v>7341.2561035156195</c:v>
                </c:pt>
                <c:pt idx="780">
                  <c:v>4590.8232421875109</c:v>
                </c:pt>
                <c:pt idx="781">
                  <c:v>6570.1809082031305</c:v>
                </c:pt>
                <c:pt idx="782">
                  <c:v>4309.9426269531305</c:v>
                </c:pt>
                <c:pt idx="783">
                  <c:v>3953.34130859375</c:v>
                </c:pt>
                <c:pt idx="784">
                  <c:v>3406.079956054693</c:v>
                </c:pt>
                <c:pt idx="785">
                  <c:v>4556.4206542968695</c:v>
                </c:pt>
                <c:pt idx="786">
                  <c:v>3423.993896484375</c:v>
                </c:pt>
                <c:pt idx="787">
                  <c:v>2034.0383529663113</c:v>
                </c:pt>
                <c:pt idx="788">
                  <c:v>1822.9837417602539</c:v>
                </c:pt>
                <c:pt idx="789">
                  <c:v>1477.5621490478516</c:v>
                </c:pt>
                <c:pt idx="790">
                  <c:v>1434.9082183837841</c:v>
                </c:pt>
                <c:pt idx="791">
                  <c:v>2006.0725402831981</c:v>
                </c:pt>
                <c:pt idx="792">
                  <c:v>1515.2059097290039</c:v>
                </c:pt>
                <c:pt idx="793">
                  <c:v>1412.3764266967748</c:v>
                </c:pt>
                <c:pt idx="794">
                  <c:v>1448.3549118041967</c:v>
                </c:pt>
                <c:pt idx="795">
                  <c:v>934.88728332519554</c:v>
                </c:pt>
                <c:pt idx="796">
                  <c:v>691.73638153076149</c:v>
                </c:pt>
                <c:pt idx="797">
                  <c:v>802.23287963867165</c:v>
                </c:pt>
                <c:pt idx="798">
                  <c:v>892.37322998046875</c:v>
                </c:pt>
                <c:pt idx="799">
                  <c:v>678.73457336425804</c:v>
                </c:pt>
                <c:pt idx="800">
                  <c:v>225.52357101440413</c:v>
                </c:pt>
                <c:pt idx="801">
                  <c:v>144.45861053466751</c:v>
                </c:pt>
                <c:pt idx="802">
                  <c:v>107.42401504516599</c:v>
                </c:pt>
                <c:pt idx="803">
                  <c:v>96.501127243041992</c:v>
                </c:pt>
                <c:pt idx="804">
                  <c:v>127.49139022827138</c:v>
                </c:pt>
                <c:pt idx="805">
                  <c:v>127.9779357910156</c:v>
                </c:pt>
                <c:pt idx="806">
                  <c:v>101.30808639526362</c:v>
                </c:pt>
                <c:pt idx="807">
                  <c:v>100.20788192749021</c:v>
                </c:pt>
                <c:pt idx="808">
                  <c:v>110.235466003418</c:v>
                </c:pt>
                <c:pt idx="809">
                  <c:v>68.386634826660199</c:v>
                </c:pt>
                <c:pt idx="810">
                  <c:v>69.842540740966811</c:v>
                </c:pt>
                <c:pt idx="811">
                  <c:v>64.269212722778406</c:v>
                </c:pt>
                <c:pt idx="812">
                  <c:v>66.624198913574205</c:v>
                </c:pt>
                <c:pt idx="813">
                  <c:v>52.261011123657191</c:v>
                </c:pt>
                <c:pt idx="814">
                  <c:v>39.68946743011476</c:v>
                </c:pt>
                <c:pt idx="815">
                  <c:v>31.322794914245588</c:v>
                </c:pt>
                <c:pt idx="816">
                  <c:v>27.764699816703757</c:v>
                </c:pt>
                <c:pt idx="817">
                  <c:v>26.691011905670152</c:v>
                </c:pt>
                <c:pt idx="818">
                  <c:v>26.850439429283096</c:v>
                </c:pt>
                <c:pt idx="819">
                  <c:v>28.603879034519149</c:v>
                </c:pt>
                <c:pt idx="820">
                  <c:v>27.55131201446056</c:v>
                </c:pt>
                <c:pt idx="821">
                  <c:v>25.860217371024202</c:v>
                </c:pt>
                <c:pt idx="822">
                  <c:v>25.64586618123581</c:v>
                </c:pt>
                <c:pt idx="823">
                  <c:v>26.104432573541949</c:v>
                </c:pt>
                <c:pt idx="824">
                  <c:v>25.672817863844116</c:v>
                </c:pt>
                <c:pt idx="825">
                  <c:v>25.430664648229154</c:v>
                </c:pt>
                <c:pt idx="826">
                  <c:v>25.659452557862107</c:v>
                </c:pt>
                <c:pt idx="827">
                  <c:v>26.497309059326696</c:v>
                </c:pt>
                <c:pt idx="828">
                  <c:v>26.1086905007596</c:v>
                </c:pt>
                <c:pt idx="829">
                  <c:v>26.024179854859085</c:v>
                </c:pt>
                <c:pt idx="830">
                  <c:v>25.621524027933461</c:v>
                </c:pt>
                <c:pt idx="831">
                  <c:v>26.032156581659834</c:v>
                </c:pt>
                <c:pt idx="832">
                  <c:v>25.672403524883389</c:v>
                </c:pt>
                <c:pt idx="833">
                  <c:v>25.86077121424908</c:v>
                </c:pt>
                <c:pt idx="834">
                  <c:v>25.661499032661226</c:v>
                </c:pt>
                <c:pt idx="835">
                  <c:v>25.408552171534996</c:v>
                </c:pt>
                <c:pt idx="836">
                  <c:v>24.739496231273904</c:v>
                </c:pt>
                <c:pt idx="837">
                  <c:v>24.640924453829562</c:v>
                </c:pt>
                <c:pt idx="838">
                  <c:v>23.560365676897835</c:v>
                </c:pt>
                <c:pt idx="839">
                  <c:v>23.593769073573998</c:v>
                </c:pt>
                <c:pt idx="840">
                  <c:v>23.5104465484619</c:v>
                </c:pt>
                <c:pt idx="841">
                  <c:v>22.986640930175799</c:v>
                </c:pt>
                <c:pt idx="842">
                  <c:v>22.149311065673796</c:v>
                </c:pt>
                <c:pt idx="843">
                  <c:v>21.808416366577099</c:v>
                </c:pt>
                <c:pt idx="844">
                  <c:v>20.998123168945298</c:v>
                </c:pt>
                <c:pt idx="845">
                  <c:v>21.070274353027298</c:v>
                </c:pt>
                <c:pt idx="846">
                  <c:v>20.495141983032202</c:v>
                </c:pt>
                <c:pt idx="847">
                  <c:v>20.576631546020501</c:v>
                </c:pt>
                <c:pt idx="848">
                  <c:v>20.559970855712901</c:v>
                </c:pt>
                <c:pt idx="849">
                  <c:v>21.065700531005898</c:v>
                </c:pt>
                <c:pt idx="850">
                  <c:v>20.533847808837898</c:v>
                </c:pt>
                <c:pt idx="851">
                  <c:v>19.828641891479499</c:v>
                </c:pt>
                <c:pt idx="852">
                  <c:v>19.82883644104</c:v>
                </c:pt>
                <c:pt idx="853">
                  <c:v>19.8148193359375</c:v>
                </c:pt>
                <c:pt idx="854">
                  <c:v>19.820344924926797</c:v>
                </c:pt>
                <c:pt idx="855">
                  <c:v>19.814519882202102</c:v>
                </c:pt>
                <c:pt idx="856">
                  <c:v>19.402873992919901</c:v>
                </c:pt>
                <c:pt idx="857">
                  <c:v>19.005241394043001</c:v>
                </c:pt>
                <c:pt idx="858">
                  <c:v>18.821617126464801</c:v>
                </c:pt>
                <c:pt idx="859">
                  <c:v>18.791345596313501</c:v>
                </c:pt>
                <c:pt idx="860">
                  <c:v>18.6626892089844</c:v>
                </c:pt>
                <c:pt idx="861">
                  <c:v>18.489336013793899</c:v>
                </c:pt>
                <c:pt idx="862">
                  <c:v>17.974920272827102</c:v>
                </c:pt>
                <c:pt idx="863">
                  <c:v>16.635335922241197</c:v>
                </c:pt>
                <c:pt idx="864">
                  <c:v>16.542404174804698</c:v>
                </c:pt>
                <c:pt idx="865">
                  <c:v>17.084785461425799</c:v>
                </c:pt>
                <c:pt idx="866">
                  <c:v>16.8694953918457</c:v>
                </c:pt>
                <c:pt idx="867">
                  <c:v>16.298234939575202</c:v>
                </c:pt>
                <c:pt idx="868">
                  <c:v>16.027961730957003</c:v>
                </c:pt>
                <c:pt idx="869">
                  <c:v>16.059951782226598</c:v>
                </c:pt>
                <c:pt idx="870">
                  <c:v>16.007463455200199</c:v>
                </c:pt>
                <c:pt idx="871">
                  <c:v>15.4467449188232</c:v>
                </c:pt>
                <c:pt idx="872">
                  <c:v>14.601583480835002</c:v>
                </c:pt>
              </c:numCache>
            </c:numRef>
          </c:yVal>
          <c:smooth val="0"/>
        </c:ser>
        <c:ser>
          <c:idx val="2"/>
          <c:order val="6"/>
          <c:tx>
            <c:strRef>
              <c:f>'Base Graphs'!$N$1</c:f>
              <c:strCache>
                <c:ptCount val="1"/>
                <c:pt idx="0">
                  <c:v>System Lambda + RTORPA + RTORDPA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Graphs'!$A$2:$A$874</c:f>
              <c:numCache>
                <c:formatCode>m/d/yyyy\ h:mm</c:formatCode>
                <c:ptCount val="873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</c:numCache>
            </c:numRef>
          </c:xVal>
          <c:yVal>
            <c:numRef>
              <c:f>'Base Graphs'!$N$2:$N$874</c:f>
              <c:numCache>
                <c:formatCode>General</c:formatCode>
                <c:ptCount val="873"/>
                <c:pt idx="0">
                  <c:v>15.477301597595199</c:v>
                </c:pt>
                <c:pt idx="1">
                  <c:v>15.420557022094698</c:v>
                </c:pt>
                <c:pt idx="2">
                  <c:v>15.319174766540499</c:v>
                </c:pt>
                <c:pt idx="3">
                  <c:v>15.052844047546399</c:v>
                </c:pt>
                <c:pt idx="4">
                  <c:v>14.8032550811768</c:v>
                </c:pt>
                <c:pt idx="5">
                  <c:v>14.500297546386699</c:v>
                </c:pt>
                <c:pt idx="6">
                  <c:v>14.447070121765099</c:v>
                </c:pt>
                <c:pt idx="7">
                  <c:v>14.295407295227099</c:v>
                </c:pt>
                <c:pt idx="8">
                  <c:v>14.036343574523899</c:v>
                </c:pt>
                <c:pt idx="9">
                  <c:v>14.1319580078125</c:v>
                </c:pt>
                <c:pt idx="10">
                  <c:v>14.1509037017822</c:v>
                </c:pt>
                <c:pt idx="11">
                  <c:v>13.948340415954601</c:v>
                </c:pt>
                <c:pt idx="12">
                  <c:v>14.277482032775898</c:v>
                </c:pt>
                <c:pt idx="13">
                  <c:v>14.084583282470698</c:v>
                </c:pt>
                <c:pt idx="14">
                  <c:v>13.818073272705099</c:v>
                </c:pt>
                <c:pt idx="15">
                  <c:v>13.770281791687001</c:v>
                </c:pt>
                <c:pt idx="16">
                  <c:v>13.492988586425799</c:v>
                </c:pt>
                <c:pt idx="17">
                  <c:v>13.282412528991699</c:v>
                </c:pt>
                <c:pt idx="18">
                  <c:v>13.102363586425799</c:v>
                </c:pt>
                <c:pt idx="19">
                  <c:v>12.8491554260254</c:v>
                </c:pt>
                <c:pt idx="20">
                  <c:v>12.7792978286743</c:v>
                </c:pt>
                <c:pt idx="21">
                  <c:v>12.559899330139199</c:v>
                </c:pt>
                <c:pt idx="22">
                  <c:v>12.5454721450806</c:v>
                </c:pt>
                <c:pt idx="23">
                  <c:v>12.5414009094238</c:v>
                </c:pt>
                <c:pt idx="24">
                  <c:v>12.5576019287109</c:v>
                </c:pt>
                <c:pt idx="25">
                  <c:v>12.650850296020501</c:v>
                </c:pt>
                <c:pt idx="26">
                  <c:v>12.538051605224599</c:v>
                </c:pt>
                <c:pt idx="27">
                  <c:v>12.688608169555698</c:v>
                </c:pt>
                <c:pt idx="28">
                  <c:v>12.5827779769897</c:v>
                </c:pt>
                <c:pt idx="29">
                  <c:v>12.450810432434098</c:v>
                </c:pt>
                <c:pt idx="30">
                  <c:v>12.481452941894499</c:v>
                </c:pt>
                <c:pt idx="31">
                  <c:v>12.369692802429199</c:v>
                </c:pt>
                <c:pt idx="32">
                  <c:v>12.440276145935099</c:v>
                </c:pt>
                <c:pt idx="33">
                  <c:v>12.485824584960898</c:v>
                </c:pt>
                <c:pt idx="34">
                  <c:v>12.5317325592041</c:v>
                </c:pt>
                <c:pt idx="35">
                  <c:v>12.6047115325928</c:v>
                </c:pt>
                <c:pt idx="36">
                  <c:v>12.811224937439</c:v>
                </c:pt>
                <c:pt idx="37">
                  <c:v>12.983329772949199</c:v>
                </c:pt>
                <c:pt idx="38">
                  <c:v>12.7933893203735</c:v>
                </c:pt>
                <c:pt idx="39">
                  <c:v>12.9601783752441</c:v>
                </c:pt>
                <c:pt idx="40">
                  <c:v>12.6665124893188</c:v>
                </c:pt>
                <c:pt idx="41">
                  <c:v>12.632404327392599</c:v>
                </c:pt>
                <c:pt idx="42">
                  <c:v>12.838849067688001</c:v>
                </c:pt>
                <c:pt idx="43">
                  <c:v>12.985831260681199</c:v>
                </c:pt>
                <c:pt idx="44">
                  <c:v>13.1324558258057</c:v>
                </c:pt>
                <c:pt idx="45">
                  <c:v>12.804862976074199</c:v>
                </c:pt>
                <c:pt idx="46">
                  <c:v>13.245675086975098</c:v>
                </c:pt>
                <c:pt idx="47">
                  <c:v>12.901846885681199</c:v>
                </c:pt>
                <c:pt idx="48">
                  <c:v>12.959255218505898</c:v>
                </c:pt>
                <c:pt idx="49">
                  <c:v>13.239733695983899</c:v>
                </c:pt>
                <c:pt idx="50">
                  <c:v>13.462698936462399</c:v>
                </c:pt>
                <c:pt idx="51">
                  <c:v>13.539777755737299</c:v>
                </c:pt>
                <c:pt idx="52">
                  <c:v>13.591492652893098</c:v>
                </c:pt>
                <c:pt idx="53">
                  <c:v>13.807159423828098</c:v>
                </c:pt>
                <c:pt idx="54">
                  <c:v>13.869266510009799</c:v>
                </c:pt>
                <c:pt idx="55">
                  <c:v>13.783329010009799</c:v>
                </c:pt>
                <c:pt idx="56">
                  <c:v>13.8467817306519</c:v>
                </c:pt>
                <c:pt idx="57">
                  <c:v>13.7577247619629</c:v>
                </c:pt>
                <c:pt idx="58">
                  <c:v>13.643005371093798</c:v>
                </c:pt>
                <c:pt idx="59">
                  <c:v>13.602652549743699</c:v>
                </c:pt>
                <c:pt idx="60">
                  <c:v>13.6361646652222</c:v>
                </c:pt>
                <c:pt idx="61">
                  <c:v>13.883547782897899</c:v>
                </c:pt>
                <c:pt idx="62">
                  <c:v>14.2430973052979</c:v>
                </c:pt>
                <c:pt idx="63">
                  <c:v>14.338674545288098</c:v>
                </c:pt>
                <c:pt idx="64">
                  <c:v>14.4390754699707</c:v>
                </c:pt>
                <c:pt idx="65">
                  <c:v>14.6809940338135</c:v>
                </c:pt>
                <c:pt idx="66">
                  <c:v>15.1269073486328</c:v>
                </c:pt>
                <c:pt idx="67">
                  <c:v>15.7810726165771</c:v>
                </c:pt>
                <c:pt idx="68">
                  <c:v>15.9196262359619</c:v>
                </c:pt>
                <c:pt idx="69">
                  <c:v>15.816099166870099</c:v>
                </c:pt>
                <c:pt idx="70">
                  <c:v>15.8956813812256</c:v>
                </c:pt>
                <c:pt idx="71">
                  <c:v>16.0429496765137</c:v>
                </c:pt>
                <c:pt idx="72">
                  <c:v>16.211320877075199</c:v>
                </c:pt>
                <c:pt idx="73">
                  <c:v>16.491161346435497</c:v>
                </c:pt>
                <c:pt idx="74">
                  <c:v>17.389814376831097</c:v>
                </c:pt>
                <c:pt idx="75">
                  <c:v>17.593034744262699</c:v>
                </c:pt>
                <c:pt idx="76">
                  <c:v>17.529382705688498</c:v>
                </c:pt>
                <c:pt idx="77">
                  <c:v>17.544469833373999</c:v>
                </c:pt>
                <c:pt idx="78">
                  <c:v>17.687377929687496</c:v>
                </c:pt>
                <c:pt idx="79">
                  <c:v>17.794174194335898</c:v>
                </c:pt>
                <c:pt idx="80">
                  <c:v>17.879764556884798</c:v>
                </c:pt>
                <c:pt idx="81">
                  <c:v>17.920738220214801</c:v>
                </c:pt>
                <c:pt idx="82">
                  <c:v>17.870613098144499</c:v>
                </c:pt>
                <c:pt idx="83">
                  <c:v>17.682428359985398</c:v>
                </c:pt>
                <c:pt idx="84">
                  <c:v>17.498512268066399</c:v>
                </c:pt>
                <c:pt idx="85">
                  <c:v>17.683210372924798</c:v>
                </c:pt>
                <c:pt idx="86">
                  <c:v>18.014715194702099</c:v>
                </c:pt>
                <c:pt idx="87">
                  <c:v>18.157390594482401</c:v>
                </c:pt>
                <c:pt idx="88">
                  <c:v>18.173974990844698</c:v>
                </c:pt>
                <c:pt idx="89">
                  <c:v>18.267053604125998</c:v>
                </c:pt>
                <c:pt idx="90">
                  <c:v>18.815423965454098</c:v>
                </c:pt>
                <c:pt idx="91">
                  <c:v>19.034772872924801</c:v>
                </c:pt>
                <c:pt idx="92">
                  <c:v>19.2643432617188</c:v>
                </c:pt>
                <c:pt idx="93">
                  <c:v>19.2747898101807</c:v>
                </c:pt>
                <c:pt idx="94">
                  <c:v>19.400880813598601</c:v>
                </c:pt>
                <c:pt idx="95">
                  <c:v>19.435533523559599</c:v>
                </c:pt>
                <c:pt idx="96">
                  <c:v>19.810157775878899</c:v>
                </c:pt>
                <c:pt idx="97">
                  <c:v>21.113573074340799</c:v>
                </c:pt>
                <c:pt idx="98">
                  <c:v>20.636426925659201</c:v>
                </c:pt>
                <c:pt idx="99">
                  <c:v>20.212181091308597</c:v>
                </c:pt>
                <c:pt idx="100">
                  <c:v>20.1336460113525</c:v>
                </c:pt>
                <c:pt idx="101">
                  <c:v>20.125280380248999</c:v>
                </c:pt>
                <c:pt idx="102">
                  <c:v>20.1843662261963</c:v>
                </c:pt>
                <c:pt idx="103">
                  <c:v>19.945875167846697</c:v>
                </c:pt>
                <c:pt idx="104">
                  <c:v>19.481151580810501</c:v>
                </c:pt>
                <c:pt idx="105">
                  <c:v>19.332506179809599</c:v>
                </c:pt>
                <c:pt idx="106">
                  <c:v>19.277727127075199</c:v>
                </c:pt>
                <c:pt idx="107">
                  <c:v>19.065721511840799</c:v>
                </c:pt>
                <c:pt idx="108">
                  <c:v>19.053277969360398</c:v>
                </c:pt>
                <c:pt idx="109">
                  <c:v>19.1550197601318</c:v>
                </c:pt>
                <c:pt idx="110">
                  <c:v>19.183050155639599</c:v>
                </c:pt>
                <c:pt idx="111">
                  <c:v>19.274578094482397</c:v>
                </c:pt>
                <c:pt idx="112">
                  <c:v>20.270837783813501</c:v>
                </c:pt>
                <c:pt idx="113">
                  <c:v>21.142671585083001</c:v>
                </c:pt>
                <c:pt idx="114">
                  <c:v>20.989547729492198</c:v>
                </c:pt>
                <c:pt idx="115">
                  <c:v>20.6020603179932</c:v>
                </c:pt>
                <c:pt idx="116">
                  <c:v>20.991369247436499</c:v>
                </c:pt>
                <c:pt idx="117">
                  <c:v>21.435501098632798</c:v>
                </c:pt>
                <c:pt idx="118">
                  <c:v>21.738265991210898</c:v>
                </c:pt>
                <c:pt idx="119">
                  <c:v>22.666618347168004</c:v>
                </c:pt>
                <c:pt idx="120">
                  <c:v>22.780712127685497</c:v>
                </c:pt>
                <c:pt idx="121">
                  <c:v>22.617731094360398</c:v>
                </c:pt>
                <c:pt idx="122">
                  <c:v>22.681964874267599</c:v>
                </c:pt>
                <c:pt idx="123">
                  <c:v>23.097648620605501</c:v>
                </c:pt>
                <c:pt idx="124">
                  <c:v>23.244169235229499</c:v>
                </c:pt>
                <c:pt idx="125">
                  <c:v>25.746320724487298</c:v>
                </c:pt>
                <c:pt idx="126">
                  <c:v>25.850183486938498</c:v>
                </c:pt>
                <c:pt idx="127">
                  <c:v>26.858453750610398</c:v>
                </c:pt>
                <c:pt idx="128">
                  <c:v>26.950759887695796</c:v>
                </c:pt>
                <c:pt idx="129">
                  <c:v>28.985801696791242</c:v>
                </c:pt>
                <c:pt idx="130">
                  <c:v>27.555809021032957</c:v>
                </c:pt>
                <c:pt idx="131">
                  <c:v>29.660898208778043</c:v>
                </c:pt>
                <c:pt idx="132">
                  <c:v>28.980648044534821</c:v>
                </c:pt>
                <c:pt idx="133">
                  <c:v>27.469291689378053</c:v>
                </c:pt>
                <c:pt idx="134">
                  <c:v>27.395385809657359</c:v>
                </c:pt>
                <c:pt idx="135">
                  <c:v>27.39306072688704</c:v>
                </c:pt>
                <c:pt idx="136">
                  <c:v>27.812961723743797</c:v>
                </c:pt>
                <c:pt idx="137">
                  <c:v>32.850167760998055</c:v>
                </c:pt>
                <c:pt idx="138">
                  <c:v>30.918548462086154</c:v>
                </c:pt>
                <c:pt idx="139">
                  <c:v>34.751278245516048</c:v>
                </c:pt>
                <c:pt idx="140">
                  <c:v>37.755275648465577</c:v>
                </c:pt>
                <c:pt idx="141">
                  <c:v>39.875625480315684</c:v>
                </c:pt>
                <c:pt idx="142">
                  <c:v>42.463240549899652</c:v>
                </c:pt>
                <c:pt idx="143">
                  <c:v>39.367190363816889</c:v>
                </c:pt>
                <c:pt idx="144">
                  <c:v>36.46510671824214</c:v>
                </c:pt>
                <c:pt idx="145">
                  <c:v>35.840490102767973</c:v>
                </c:pt>
                <c:pt idx="146">
                  <c:v>35.914825432002544</c:v>
                </c:pt>
                <c:pt idx="147">
                  <c:v>36.444560885429354</c:v>
                </c:pt>
                <c:pt idx="148">
                  <c:v>36.522200137376792</c:v>
                </c:pt>
                <c:pt idx="149">
                  <c:v>38.587399303913081</c:v>
                </c:pt>
                <c:pt idx="150">
                  <c:v>40.705805301666281</c:v>
                </c:pt>
                <c:pt idx="151">
                  <c:v>44.967178344726584</c:v>
                </c:pt>
                <c:pt idx="152">
                  <c:v>46.805207252502427</c:v>
                </c:pt>
                <c:pt idx="153">
                  <c:v>86.687854766845703</c:v>
                </c:pt>
                <c:pt idx="154">
                  <c:v>100.87688064575201</c:v>
                </c:pt>
                <c:pt idx="155">
                  <c:v>105.94207382202148</c:v>
                </c:pt>
                <c:pt idx="156">
                  <c:v>128.70188522338867</c:v>
                </c:pt>
                <c:pt idx="157">
                  <c:v>142.48184204101557</c:v>
                </c:pt>
                <c:pt idx="158">
                  <c:v>387.59753417968801</c:v>
                </c:pt>
                <c:pt idx="159">
                  <c:v>578.64558410644509</c:v>
                </c:pt>
                <c:pt idx="160">
                  <c:v>345.66444396972702</c:v>
                </c:pt>
                <c:pt idx="161">
                  <c:v>645.26240539550804</c:v>
                </c:pt>
                <c:pt idx="162">
                  <c:v>500.51365661621105</c:v>
                </c:pt>
                <c:pt idx="163">
                  <c:v>912.65557861328102</c:v>
                </c:pt>
                <c:pt idx="164">
                  <c:v>1463.2861328125</c:v>
                </c:pt>
                <c:pt idx="165">
                  <c:v>1862.106689453125</c:v>
                </c:pt>
                <c:pt idx="166">
                  <c:v>2097.500610351568</c:v>
                </c:pt>
                <c:pt idx="167">
                  <c:v>2068.2741699218768</c:v>
                </c:pt>
                <c:pt idx="168">
                  <c:v>2098.3057556152339</c:v>
                </c:pt>
                <c:pt idx="169">
                  <c:v>1806.6993408203182</c:v>
                </c:pt>
                <c:pt idx="170">
                  <c:v>2598.6845703125018</c:v>
                </c:pt>
                <c:pt idx="171">
                  <c:v>2819.9181518554642</c:v>
                </c:pt>
                <c:pt idx="172">
                  <c:v>2999.3758544921902</c:v>
                </c:pt>
                <c:pt idx="173">
                  <c:v>5885.8679199218805</c:v>
                </c:pt>
                <c:pt idx="174">
                  <c:v>7073.1527099609402</c:v>
                </c:pt>
                <c:pt idx="175">
                  <c:v>4615.79931640625</c:v>
                </c:pt>
                <c:pt idx="176">
                  <c:v>6157.43359375</c:v>
                </c:pt>
                <c:pt idx="177">
                  <c:v>7273.41015625</c:v>
                </c:pt>
                <c:pt idx="178">
                  <c:v>6675.2415771484402</c:v>
                </c:pt>
                <c:pt idx="179">
                  <c:v>6544.3884277343805</c:v>
                </c:pt>
                <c:pt idx="180">
                  <c:v>7077.8752441406305</c:v>
                </c:pt>
                <c:pt idx="181">
                  <c:v>6076.32861328125</c:v>
                </c:pt>
                <c:pt idx="182">
                  <c:v>7182.490234375</c:v>
                </c:pt>
                <c:pt idx="183">
                  <c:v>7862.7640380859402</c:v>
                </c:pt>
                <c:pt idx="184">
                  <c:v>9001</c:v>
                </c:pt>
                <c:pt idx="185">
                  <c:v>9000</c:v>
                </c:pt>
                <c:pt idx="186">
                  <c:v>8999.9999389648437</c:v>
                </c:pt>
                <c:pt idx="187">
                  <c:v>9000.0000610351508</c:v>
                </c:pt>
                <c:pt idx="188">
                  <c:v>8999.9999389648492</c:v>
                </c:pt>
                <c:pt idx="189">
                  <c:v>8999.9999389648401</c:v>
                </c:pt>
                <c:pt idx="190">
                  <c:v>8999.9998168945258</c:v>
                </c:pt>
                <c:pt idx="191">
                  <c:v>8999.9999084472729</c:v>
                </c:pt>
                <c:pt idx="192">
                  <c:v>9000.0000610351526</c:v>
                </c:pt>
                <c:pt idx="193">
                  <c:v>9000.0001831054651</c:v>
                </c:pt>
                <c:pt idx="194">
                  <c:v>9000.0000610351599</c:v>
                </c:pt>
                <c:pt idx="195">
                  <c:v>9000.0000000000036</c:v>
                </c:pt>
                <c:pt idx="196">
                  <c:v>9000.0001831054706</c:v>
                </c:pt>
                <c:pt idx="197">
                  <c:v>8999.999938964851</c:v>
                </c:pt>
                <c:pt idx="198">
                  <c:v>9000.0001220703198</c:v>
                </c:pt>
                <c:pt idx="199">
                  <c:v>8999.9998779296802</c:v>
                </c:pt>
                <c:pt idx="200">
                  <c:v>8999.9998168945276</c:v>
                </c:pt>
                <c:pt idx="201">
                  <c:v>9000.0000610351562</c:v>
                </c:pt>
                <c:pt idx="202">
                  <c:v>9000.0000610351599</c:v>
                </c:pt>
                <c:pt idx="203">
                  <c:v>8999.9997863769568</c:v>
                </c:pt>
                <c:pt idx="204">
                  <c:v>6493.1738586425727</c:v>
                </c:pt>
                <c:pt idx="205">
                  <c:v>1862.1701736450202</c:v>
                </c:pt>
                <c:pt idx="206">
                  <c:v>1076.4297027587897</c:v>
                </c:pt>
                <c:pt idx="207">
                  <c:v>964.82907104492199</c:v>
                </c:pt>
                <c:pt idx="208">
                  <c:v>1041.5102081298826</c:v>
                </c:pt>
                <c:pt idx="209">
                  <c:v>1523.394287109375</c:v>
                </c:pt>
                <c:pt idx="210">
                  <c:v>1034.6561126708993</c:v>
                </c:pt>
                <c:pt idx="211">
                  <c:v>884.35417938232467</c:v>
                </c:pt>
                <c:pt idx="212">
                  <c:v>256.79380035400351</c:v>
                </c:pt>
                <c:pt idx="213">
                  <c:v>282.37389373779286</c:v>
                </c:pt>
                <c:pt idx="214">
                  <c:v>255.88801574707037</c:v>
                </c:pt>
                <c:pt idx="215">
                  <c:v>180.46410369873064</c:v>
                </c:pt>
                <c:pt idx="216">
                  <c:v>131.65215492248541</c:v>
                </c:pt>
                <c:pt idx="217">
                  <c:v>168.0337219238281</c:v>
                </c:pt>
                <c:pt idx="218">
                  <c:v>97.668933868408189</c:v>
                </c:pt>
                <c:pt idx="219">
                  <c:v>81.816828727722196</c:v>
                </c:pt>
                <c:pt idx="220">
                  <c:v>85.550333023071346</c:v>
                </c:pt>
                <c:pt idx="221">
                  <c:v>90.713436126708999</c:v>
                </c:pt>
                <c:pt idx="222">
                  <c:v>72.45237541198729</c:v>
                </c:pt>
                <c:pt idx="223">
                  <c:v>38.78329133987431</c:v>
                </c:pt>
                <c:pt idx="224">
                  <c:v>58.967708110809305</c:v>
                </c:pt>
                <c:pt idx="225">
                  <c:v>58.372526168823299</c:v>
                </c:pt>
                <c:pt idx="226">
                  <c:v>58.59426069259645</c:v>
                </c:pt>
                <c:pt idx="227">
                  <c:v>82.184463500976619</c:v>
                </c:pt>
                <c:pt idx="228">
                  <c:v>65.684173345565739</c:v>
                </c:pt>
                <c:pt idx="229">
                  <c:v>45.899043560028076</c:v>
                </c:pt>
                <c:pt idx="230">
                  <c:v>42.162899255752549</c:v>
                </c:pt>
                <c:pt idx="231">
                  <c:v>40.035208940505946</c:v>
                </c:pt>
                <c:pt idx="232">
                  <c:v>29.812097847461718</c:v>
                </c:pt>
                <c:pt idx="233">
                  <c:v>29.12270471453667</c:v>
                </c:pt>
                <c:pt idx="234">
                  <c:v>28.199151977896655</c:v>
                </c:pt>
                <c:pt idx="235">
                  <c:v>28.755612596869444</c:v>
                </c:pt>
                <c:pt idx="236">
                  <c:v>28.405269138514967</c:v>
                </c:pt>
                <c:pt idx="237">
                  <c:v>28.8445577770472</c:v>
                </c:pt>
                <c:pt idx="238">
                  <c:v>28.81992696970697</c:v>
                </c:pt>
                <c:pt idx="239">
                  <c:v>28.797860484570236</c:v>
                </c:pt>
                <c:pt idx="240">
                  <c:v>28.458056589588505</c:v>
                </c:pt>
                <c:pt idx="241">
                  <c:v>38.466367591172414</c:v>
                </c:pt>
                <c:pt idx="242">
                  <c:v>38.773677207529516</c:v>
                </c:pt>
                <c:pt idx="243">
                  <c:v>43.530696749687181</c:v>
                </c:pt>
                <c:pt idx="244">
                  <c:v>44.243631243705721</c:v>
                </c:pt>
                <c:pt idx="245">
                  <c:v>40.746224954724354</c:v>
                </c:pt>
                <c:pt idx="246">
                  <c:v>40.383396588265924</c:v>
                </c:pt>
                <c:pt idx="247">
                  <c:v>39.663883220404429</c:v>
                </c:pt>
                <c:pt idx="248">
                  <c:v>40.673769652843475</c:v>
                </c:pt>
                <c:pt idx="249">
                  <c:v>39.857684701681144</c:v>
                </c:pt>
                <c:pt idx="250">
                  <c:v>38.932860061526256</c:v>
                </c:pt>
                <c:pt idx="251">
                  <c:v>37.824966922402396</c:v>
                </c:pt>
                <c:pt idx="252">
                  <c:v>29.097128397319423</c:v>
                </c:pt>
                <c:pt idx="253">
                  <c:v>37.932706166408053</c:v>
                </c:pt>
                <c:pt idx="254">
                  <c:v>38.109707349343751</c:v>
                </c:pt>
                <c:pt idx="255">
                  <c:v>33.549623070561253</c:v>
                </c:pt>
                <c:pt idx="256">
                  <c:v>30.796490545455569</c:v>
                </c:pt>
                <c:pt idx="257">
                  <c:v>29.318447328981154</c:v>
                </c:pt>
                <c:pt idx="258">
                  <c:v>28.077581584986564</c:v>
                </c:pt>
                <c:pt idx="259">
                  <c:v>27.20421829466456</c:v>
                </c:pt>
                <c:pt idx="260">
                  <c:v>26.119199805248453</c:v>
                </c:pt>
                <c:pt idx="261">
                  <c:v>25.990234386250791</c:v>
                </c:pt>
                <c:pt idx="262">
                  <c:v>25.495824814757022</c:v>
                </c:pt>
                <c:pt idx="263">
                  <c:v>24.946109771805233</c:v>
                </c:pt>
                <c:pt idx="264">
                  <c:v>24.476511001589952</c:v>
                </c:pt>
                <c:pt idx="265">
                  <c:v>25.884864807128931</c:v>
                </c:pt>
                <c:pt idx="266">
                  <c:v>25.550376892089879</c:v>
                </c:pt>
                <c:pt idx="267">
                  <c:v>25.300289154052741</c:v>
                </c:pt>
                <c:pt idx="268">
                  <c:v>25.074947357177706</c:v>
                </c:pt>
                <c:pt idx="269">
                  <c:v>24.941709518432599</c:v>
                </c:pt>
                <c:pt idx="270">
                  <c:v>24.843362808227525</c:v>
                </c:pt>
                <c:pt idx="271">
                  <c:v>24.25824546813962</c:v>
                </c:pt>
                <c:pt idx="272">
                  <c:v>23.732940673828089</c:v>
                </c:pt>
                <c:pt idx="273">
                  <c:v>23.01073265075679</c:v>
                </c:pt>
                <c:pt idx="274">
                  <c:v>22.63079071044918</c:v>
                </c:pt>
                <c:pt idx="275">
                  <c:v>22.162475585937461</c:v>
                </c:pt>
                <c:pt idx="276">
                  <c:v>21.610860824584989</c:v>
                </c:pt>
                <c:pt idx="277">
                  <c:v>21.123573303222628</c:v>
                </c:pt>
                <c:pt idx="278">
                  <c:v>20.810146331787148</c:v>
                </c:pt>
                <c:pt idx="279">
                  <c:v>20.79407119750978</c:v>
                </c:pt>
                <c:pt idx="280">
                  <c:v>20.501047134399432</c:v>
                </c:pt>
                <c:pt idx="281">
                  <c:v>20.101303100585969</c:v>
                </c:pt>
                <c:pt idx="282">
                  <c:v>19.68678474426267</c:v>
                </c:pt>
                <c:pt idx="283">
                  <c:v>19.363059997558558</c:v>
                </c:pt>
                <c:pt idx="284">
                  <c:v>19.226129531860312</c:v>
                </c:pt>
                <c:pt idx="285">
                  <c:v>19.200563430786161</c:v>
                </c:pt>
                <c:pt idx="286">
                  <c:v>19.126209259033228</c:v>
                </c:pt>
                <c:pt idx="287">
                  <c:v>19.046369552612315</c:v>
                </c:pt>
                <c:pt idx="288">
                  <c:v>18.8660583496094</c:v>
                </c:pt>
                <c:pt idx="289">
                  <c:v>19.174692153930675</c:v>
                </c:pt>
                <c:pt idx="290">
                  <c:v>19.122312545776335</c:v>
                </c:pt>
                <c:pt idx="291">
                  <c:v>19.274227142334002</c:v>
                </c:pt>
                <c:pt idx="292">
                  <c:v>19.523380279541001</c:v>
                </c:pt>
                <c:pt idx="293">
                  <c:v>19.244220733642599</c:v>
                </c:pt>
                <c:pt idx="294">
                  <c:v>19.126392364501953</c:v>
                </c:pt>
                <c:pt idx="295">
                  <c:v>19.11988449096679</c:v>
                </c:pt>
                <c:pt idx="296">
                  <c:v>19.024860382080046</c:v>
                </c:pt>
                <c:pt idx="297">
                  <c:v>18.870422363281275</c:v>
                </c:pt>
                <c:pt idx="298">
                  <c:v>18.843742370605426</c:v>
                </c:pt>
                <c:pt idx="299">
                  <c:v>18.821418762207031</c:v>
                </c:pt>
                <c:pt idx="300">
                  <c:v>18.789920806884812</c:v>
                </c:pt>
                <c:pt idx="301">
                  <c:v>18.848722457885735</c:v>
                </c:pt>
                <c:pt idx="302">
                  <c:v>18.888195037841815</c:v>
                </c:pt>
                <c:pt idx="303">
                  <c:v>18.710775375366239</c:v>
                </c:pt>
                <c:pt idx="304">
                  <c:v>18.533744812011683</c:v>
                </c:pt>
                <c:pt idx="305">
                  <c:v>18.535120010375937</c:v>
                </c:pt>
                <c:pt idx="306">
                  <c:v>18.496191024780291</c:v>
                </c:pt>
                <c:pt idx="307">
                  <c:v>18.514633178710906</c:v>
                </c:pt>
                <c:pt idx="308">
                  <c:v>18.436048507690387</c:v>
                </c:pt>
                <c:pt idx="309">
                  <c:v>18.365345001220714</c:v>
                </c:pt>
                <c:pt idx="310">
                  <c:v>18.287509918212908</c:v>
                </c:pt>
                <c:pt idx="311">
                  <c:v>18.060787200927699</c:v>
                </c:pt>
                <c:pt idx="312">
                  <c:v>18.07417297363283</c:v>
                </c:pt>
                <c:pt idx="313">
                  <c:v>18.259647369384808</c:v>
                </c:pt>
                <c:pt idx="314">
                  <c:v>18.286266326904276</c:v>
                </c:pt>
                <c:pt idx="315">
                  <c:v>18.136880874633768</c:v>
                </c:pt>
                <c:pt idx="316">
                  <c:v>17.9876518249512</c:v>
                </c:pt>
                <c:pt idx="317">
                  <c:v>17.8723659515381</c:v>
                </c:pt>
                <c:pt idx="318">
                  <c:v>17.812446594238299</c:v>
                </c:pt>
                <c:pt idx="319">
                  <c:v>17.777206420898398</c:v>
                </c:pt>
                <c:pt idx="320">
                  <c:v>17.762140274047898</c:v>
                </c:pt>
                <c:pt idx="321">
                  <c:v>17.694803237915</c:v>
                </c:pt>
                <c:pt idx="322">
                  <c:v>17.509384155273402</c:v>
                </c:pt>
                <c:pt idx="323">
                  <c:v>17.338888168335</c:v>
                </c:pt>
                <c:pt idx="324">
                  <c:v>17.0671577453613</c:v>
                </c:pt>
                <c:pt idx="325">
                  <c:v>16.932783126831101</c:v>
                </c:pt>
                <c:pt idx="326">
                  <c:v>17.018995285034201</c:v>
                </c:pt>
                <c:pt idx="327">
                  <c:v>17.023372650146499</c:v>
                </c:pt>
                <c:pt idx="328">
                  <c:v>16.772598266601598</c:v>
                </c:pt>
                <c:pt idx="329">
                  <c:v>16.574913024902298</c:v>
                </c:pt>
                <c:pt idx="330">
                  <c:v>16.4301853179932</c:v>
                </c:pt>
                <c:pt idx="331">
                  <c:v>16.375226974487298</c:v>
                </c:pt>
                <c:pt idx="332">
                  <c:v>16.263603210449201</c:v>
                </c:pt>
                <c:pt idx="333">
                  <c:v>16.4425945281982</c:v>
                </c:pt>
                <c:pt idx="334">
                  <c:v>16.936710357666001</c:v>
                </c:pt>
                <c:pt idx="335">
                  <c:v>17.04811668396</c:v>
                </c:pt>
                <c:pt idx="336">
                  <c:v>17.264101028442401</c:v>
                </c:pt>
                <c:pt idx="337">
                  <c:v>17.3005695343018</c:v>
                </c:pt>
                <c:pt idx="338">
                  <c:v>17.322280883789098</c:v>
                </c:pt>
                <c:pt idx="339">
                  <c:v>17.254310607910199</c:v>
                </c:pt>
                <c:pt idx="340">
                  <c:v>17.1643257141113</c:v>
                </c:pt>
                <c:pt idx="341">
                  <c:v>17.2046012878418</c:v>
                </c:pt>
                <c:pt idx="342">
                  <c:v>17.115137100219702</c:v>
                </c:pt>
                <c:pt idx="343">
                  <c:v>16.894405364990199</c:v>
                </c:pt>
                <c:pt idx="344">
                  <c:v>16.7995929718018</c:v>
                </c:pt>
                <c:pt idx="345">
                  <c:v>16.615039825439499</c:v>
                </c:pt>
                <c:pt idx="346">
                  <c:v>16.4843559265137</c:v>
                </c:pt>
                <c:pt idx="347">
                  <c:v>16.452684402465799</c:v>
                </c:pt>
                <c:pt idx="348">
                  <c:v>16.603034973144499</c:v>
                </c:pt>
                <c:pt idx="349">
                  <c:v>16.606985092163097</c:v>
                </c:pt>
                <c:pt idx="350">
                  <c:v>16.628910064697298</c:v>
                </c:pt>
                <c:pt idx="351">
                  <c:v>16.518987655639599</c:v>
                </c:pt>
                <c:pt idx="352">
                  <c:v>16.510726928710898</c:v>
                </c:pt>
                <c:pt idx="353">
                  <c:v>16.413515090942401</c:v>
                </c:pt>
                <c:pt idx="354">
                  <c:v>16.330600738525401</c:v>
                </c:pt>
                <c:pt idx="355">
                  <c:v>16.4244499206543</c:v>
                </c:pt>
                <c:pt idx="356">
                  <c:v>16.933614730835004</c:v>
                </c:pt>
                <c:pt idx="357">
                  <c:v>17.043542861938498</c:v>
                </c:pt>
                <c:pt idx="358">
                  <c:v>17.0181369781494</c:v>
                </c:pt>
                <c:pt idx="359">
                  <c:v>17.404798507690401</c:v>
                </c:pt>
                <c:pt idx="360">
                  <c:v>17.6913452148438</c:v>
                </c:pt>
                <c:pt idx="361">
                  <c:v>17.847171783447301</c:v>
                </c:pt>
                <c:pt idx="362">
                  <c:v>18.060483932495099</c:v>
                </c:pt>
                <c:pt idx="363">
                  <c:v>18.780326843261697</c:v>
                </c:pt>
                <c:pt idx="364">
                  <c:v>18.537837982177699</c:v>
                </c:pt>
                <c:pt idx="365">
                  <c:v>18.374113082885696</c:v>
                </c:pt>
                <c:pt idx="366">
                  <c:v>18.236934661865199</c:v>
                </c:pt>
                <c:pt idx="367">
                  <c:v>18.173503875732401</c:v>
                </c:pt>
                <c:pt idx="368">
                  <c:v>18.4354057312012</c:v>
                </c:pt>
                <c:pt idx="369">
                  <c:v>18.375940322876001</c:v>
                </c:pt>
                <c:pt idx="370">
                  <c:v>18.084905624389599</c:v>
                </c:pt>
                <c:pt idx="371">
                  <c:v>18.008348464965799</c:v>
                </c:pt>
                <c:pt idx="372">
                  <c:v>18.0184440612793</c:v>
                </c:pt>
                <c:pt idx="373">
                  <c:v>17.999485015869102</c:v>
                </c:pt>
                <c:pt idx="374">
                  <c:v>18.175998687744102</c:v>
                </c:pt>
                <c:pt idx="375">
                  <c:v>18.135162353515597</c:v>
                </c:pt>
                <c:pt idx="376">
                  <c:v>18.024898529052699</c:v>
                </c:pt>
                <c:pt idx="377">
                  <c:v>17.931470870971701</c:v>
                </c:pt>
                <c:pt idx="378">
                  <c:v>17.897245407104499</c:v>
                </c:pt>
                <c:pt idx="379">
                  <c:v>18.090713500976602</c:v>
                </c:pt>
                <c:pt idx="380">
                  <c:v>18.066905975341797</c:v>
                </c:pt>
                <c:pt idx="381">
                  <c:v>17.937015533447298</c:v>
                </c:pt>
                <c:pt idx="382">
                  <c:v>17.782341003418001</c:v>
                </c:pt>
                <c:pt idx="383">
                  <c:v>17.839262008667003</c:v>
                </c:pt>
                <c:pt idx="384">
                  <c:v>18.369506835937496</c:v>
                </c:pt>
                <c:pt idx="385">
                  <c:v>18.238803863525401</c:v>
                </c:pt>
                <c:pt idx="386">
                  <c:v>18.32594871521</c:v>
                </c:pt>
                <c:pt idx="387">
                  <c:v>18.180953979492198</c:v>
                </c:pt>
                <c:pt idx="388">
                  <c:v>18.118576049804702</c:v>
                </c:pt>
                <c:pt idx="389">
                  <c:v>18.119249343872099</c:v>
                </c:pt>
                <c:pt idx="390">
                  <c:v>18.0829772949219</c:v>
                </c:pt>
                <c:pt idx="391">
                  <c:v>17.994190216064499</c:v>
                </c:pt>
                <c:pt idx="392">
                  <c:v>17.892536163330099</c:v>
                </c:pt>
                <c:pt idx="393">
                  <c:v>17.868148803710898</c:v>
                </c:pt>
                <c:pt idx="394">
                  <c:v>18.013307571411097</c:v>
                </c:pt>
                <c:pt idx="395">
                  <c:v>18.065580368041999</c:v>
                </c:pt>
                <c:pt idx="396">
                  <c:v>18.009136199951197</c:v>
                </c:pt>
                <c:pt idx="397">
                  <c:v>17.874313354492202</c:v>
                </c:pt>
                <c:pt idx="398">
                  <c:v>17.978359222412099</c:v>
                </c:pt>
                <c:pt idx="399">
                  <c:v>17.984676361084002</c:v>
                </c:pt>
                <c:pt idx="400">
                  <c:v>17.932275772094702</c:v>
                </c:pt>
                <c:pt idx="401">
                  <c:v>18.311241149902298</c:v>
                </c:pt>
                <c:pt idx="402">
                  <c:v>18.561449050903299</c:v>
                </c:pt>
                <c:pt idx="403">
                  <c:v>18.424238204956097</c:v>
                </c:pt>
                <c:pt idx="404">
                  <c:v>18.401632308960004</c:v>
                </c:pt>
                <c:pt idx="405">
                  <c:v>18.404499053955099</c:v>
                </c:pt>
                <c:pt idx="406">
                  <c:v>18.535789489746097</c:v>
                </c:pt>
                <c:pt idx="407">
                  <c:v>18.5630283355713</c:v>
                </c:pt>
                <c:pt idx="408">
                  <c:v>18.509405136108398</c:v>
                </c:pt>
                <c:pt idx="409">
                  <c:v>18.547855377197298</c:v>
                </c:pt>
                <c:pt idx="410">
                  <c:v>19.1708164215088</c:v>
                </c:pt>
                <c:pt idx="411">
                  <c:v>19.340805053710898</c:v>
                </c:pt>
                <c:pt idx="412">
                  <c:v>19.607500076293899</c:v>
                </c:pt>
                <c:pt idx="413">
                  <c:v>19.349685668945298</c:v>
                </c:pt>
                <c:pt idx="414">
                  <c:v>19.496545791626001</c:v>
                </c:pt>
                <c:pt idx="415">
                  <c:v>19.445590972900398</c:v>
                </c:pt>
                <c:pt idx="416">
                  <c:v>20.050264358520497</c:v>
                </c:pt>
                <c:pt idx="417">
                  <c:v>19.951568603515597</c:v>
                </c:pt>
                <c:pt idx="418">
                  <c:v>20.175861358642596</c:v>
                </c:pt>
                <c:pt idx="419">
                  <c:v>20.087619781494102</c:v>
                </c:pt>
                <c:pt idx="420">
                  <c:v>20.094404220581101</c:v>
                </c:pt>
                <c:pt idx="421">
                  <c:v>20.262660980224599</c:v>
                </c:pt>
                <c:pt idx="422">
                  <c:v>20.748928070068398</c:v>
                </c:pt>
                <c:pt idx="423">
                  <c:v>20.603599548339798</c:v>
                </c:pt>
                <c:pt idx="424">
                  <c:v>23.270717620849599</c:v>
                </c:pt>
                <c:pt idx="425">
                  <c:v>25.269121170043899</c:v>
                </c:pt>
                <c:pt idx="426">
                  <c:v>24.541475296020497</c:v>
                </c:pt>
                <c:pt idx="427">
                  <c:v>24.8532390594482</c:v>
                </c:pt>
                <c:pt idx="428">
                  <c:v>24.294183731079102</c:v>
                </c:pt>
                <c:pt idx="429">
                  <c:v>23.891944885253899</c:v>
                </c:pt>
                <c:pt idx="430">
                  <c:v>23.1932888031006</c:v>
                </c:pt>
                <c:pt idx="431">
                  <c:v>23.893964767456101</c:v>
                </c:pt>
                <c:pt idx="432">
                  <c:v>24.152507781982898</c:v>
                </c:pt>
                <c:pt idx="433">
                  <c:v>24.692955017094281</c:v>
                </c:pt>
                <c:pt idx="434">
                  <c:v>24.254072189332593</c:v>
                </c:pt>
                <c:pt idx="435">
                  <c:v>24.780340194731494</c:v>
                </c:pt>
                <c:pt idx="436">
                  <c:v>26.367027283790279</c:v>
                </c:pt>
                <c:pt idx="437">
                  <c:v>25.247303017151349</c:v>
                </c:pt>
                <c:pt idx="438">
                  <c:v>25.421216966588911</c:v>
                </c:pt>
                <c:pt idx="439">
                  <c:v>25.757263304775272</c:v>
                </c:pt>
                <c:pt idx="440">
                  <c:v>25.981010476189841</c:v>
                </c:pt>
                <c:pt idx="441">
                  <c:v>29.362313775823363</c:v>
                </c:pt>
                <c:pt idx="442">
                  <c:v>29.240990766966242</c:v>
                </c:pt>
                <c:pt idx="443">
                  <c:v>28.961582378553391</c:v>
                </c:pt>
                <c:pt idx="444">
                  <c:v>30.270072935454657</c:v>
                </c:pt>
                <c:pt idx="445">
                  <c:v>28.727661261334973</c:v>
                </c:pt>
                <c:pt idx="446">
                  <c:v>28.614142444217574</c:v>
                </c:pt>
                <c:pt idx="447">
                  <c:v>28.647757228463863</c:v>
                </c:pt>
                <c:pt idx="448">
                  <c:v>30.319450980983707</c:v>
                </c:pt>
                <c:pt idx="449">
                  <c:v>36.150542929768548</c:v>
                </c:pt>
                <c:pt idx="450">
                  <c:v>32.932057492435014</c:v>
                </c:pt>
                <c:pt idx="451">
                  <c:v>33.023332849144985</c:v>
                </c:pt>
                <c:pt idx="452">
                  <c:v>29.736709505319588</c:v>
                </c:pt>
                <c:pt idx="453">
                  <c:v>29.943736962974057</c:v>
                </c:pt>
                <c:pt idx="454">
                  <c:v>28.978899106383302</c:v>
                </c:pt>
                <c:pt idx="455">
                  <c:v>37.274257302284205</c:v>
                </c:pt>
                <c:pt idx="456">
                  <c:v>38.87867784500127</c:v>
                </c:pt>
                <c:pt idx="457">
                  <c:v>29.31473112106324</c:v>
                </c:pt>
                <c:pt idx="458">
                  <c:v>35.233339548110955</c:v>
                </c:pt>
                <c:pt idx="459">
                  <c:v>36.881977558135986</c:v>
                </c:pt>
                <c:pt idx="460">
                  <c:v>32.520783662796021</c:v>
                </c:pt>
                <c:pt idx="461">
                  <c:v>32.136169433593722</c:v>
                </c:pt>
                <c:pt idx="462">
                  <c:v>30.870614528655977</c:v>
                </c:pt>
                <c:pt idx="463">
                  <c:v>31.499417543411209</c:v>
                </c:pt>
                <c:pt idx="464">
                  <c:v>32.513869524002054</c:v>
                </c:pt>
                <c:pt idx="465">
                  <c:v>44.836512565612779</c:v>
                </c:pt>
                <c:pt idx="466">
                  <c:v>41.208099365234396</c:v>
                </c:pt>
                <c:pt idx="467">
                  <c:v>49.569166183471594</c:v>
                </c:pt>
                <c:pt idx="468">
                  <c:v>58.307284355163596</c:v>
                </c:pt>
                <c:pt idx="469">
                  <c:v>80.233419418334989</c:v>
                </c:pt>
                <c:pt idx="470">
                  <c:v>84.403766632080107</c:v>
                </c:pt>
                <c:pt idx="471">
                  <c:v>126.2109870910644</c:v>
                </c:pt>
                <c:pt idx="472">
                  <c:v>145.94428253173828</c:v>
                </c:pt>
                <c:pt idx="473">
                  <c:v>136.99925231933599</c:v>
                </c:pt>
                <c:pt idx="474">
                  <c:v>158.1621017456055</c:v>
                </c:pt>
                <c:pt idx="475">
                  <c:v>200.10960388183611</c:v>
                </c:pt>
                <c:pt idx="476">
                  <c:v>200.10317993164102</c:v>
                </c:pt>
                <c:pt idx="477">
                  <c:v>202.94362640380871</c:v>
                </c:pt>
                <c:pt idx="478">
                  <c:v>226.6751708984379</c:v>
                </c:pt>
                <c:pt idx="479">
                  <c:v>286.89411926269548</c:v>
                </c:pt>
                <c:pt idx="480">
                  <c:v>271.7190780639653</c:v>
                </c:pt>
                <c:pt idx="481">
                  <c:v>486.87748718261696</c:v>
                </c:pt>
                <c:pt idx="482">
                  <c:v>300.47526550292963</c:v>
                </c:pt>
                <c:pt idx="483">
                  <c:v>315.54243469238281</c:v>
                </c:pt>
                <c:pt idx="484">
                  <c:v>734.57989501953102</c:v>
                </c:pt>
                <c:pt idx="485">
                  <c:v>461.48199462890699</c:v>
                </c:pt>
                <c:pt idx="486">
                  <c:v>778.69540405273506</c:v>
                </c:pt>
                <c:pt idx="487">
                  <c:v>583.705810546875</c:v>
                </c:pt>
                <c:pt idx="488">
                  <c:v>1050.8127746582031</c:v>
                </c:pt>
                <c:pt idx="489">
                  <c:v>691.76330566406205</c:v>
                </c:pt>
                <c:pt idx="490">
                  <c:v>361.7218322753904</c:v>
                </c:pt>
                <c:pt idx="491">
                  <c:v>724.68641662597702</c:v>
                </c:pt>
                <c:pt idx="492">
                  <c:v>1039.7042541503911</c:v>
                </c:pt>
                <c:pt idx="493">
                  <c:v>469.31777954101602</c:v>
                </c:pt>
                <c:pt idx="494">
                  <c:v>422.11212158203085</c:v>
                </c:pt>
                <c:pt idx="495">
                  <c:v>604.58796691894599</c:v>
                </c:pt>
                <c:pt idx="496">
                  <c:v>1570.325012207031</c:v>
                </c:pt>
                <c:pt idx="497">
                  <c:v>1151.62255859375</c:v>
                </c:pt>
                <c:pt idx="498">
                  <c:v>1223.800903320313</c:v>
                </c:pt>
                <c:pt idx="499">
                  <c:v>1184.6055297851562</c:v>
                </c:pt>
                <c:pt idx="500">
                  <c:v>1218.295654296875</c:v>
                </c:pt>
                <c:pt idx="501">
                  <c:v>1327.9959411621089</c:v>
                </c:pt>
                <c:pt idx="502">
                  <c:v>2140.585205078125</c:v>
                </c:pt>
                <c:pt idx="503">
                  <c:v>2271.8787231445312</c:v>
                </c:pt>
                <c:pt idx="504">
                  <c:v>1629.2611999511739</c:v>
                </c:pt>
                <c:pt idx="505">
                  <c:v>1334.6383972167971</c:v>
                </c:pt>
                <c:pt idx="506">
                  <c:v>809.18508911132801</c:v>
                </c:pt>
                <c:pt idx="507">
                  <c:v>494.09078979492205</c:v>
                </c:pt>
                <c:pt idx="508">
                  <c:v>402.8875732421875</c:v>
                </c:pt>
                <c:pt idx="509">
                  <c:v>293.27417755126942</c:v>
                </c:pt>
                <c:pt idx="510">
                  <c:v>324.38538360595669</c:v>
                </c:pt>
                <c:pt idx="511">
                  <c:v>252.83511352539099</c:v>
                </c:pt>
                <c:pt idx="512">
                  <c:v>205.79682159423879</c:v>
                </c:pt>
                <c:pt idx="513">
                  <c:v>116.6449851989746</c:v>
                </c:pt>
                <c:pt idx="514">
                  <c:v>65.866321563720703</c:v>
                </c:pt>
                <c:pt idx="515">
                  <c:v>48.643911361694393</c:v>
                </c:pt>
                <c:pt idx="516">
                  <c:v>41.353974342346199</c:v>
                </c:pt>
                <c:pt idx="517">
                  <c:v>30.870472431182812</c:v>
                </c:pt>
                <c:pt idx="518">
                  <c:v>26.474459409713759</c:v>
                </c:pt>
                <c:pt idx="519">
                  <c:v>25.757511228323004</c:v>
                </c:pt>
                <c:pt idx="520">
                  <c:v>30.855346441268917</c:v>
                </c:pt>
                <c:pt idx="521">
                  <c:v>38.230932712554896</c:v>
                </c:pt>
                <c:pt idx="522">
                  <c:v>28.103279680013664</c:v>
                </c:pt>
                <c:pt idx="523">
                  <c:v>25.791484005749275</c:v>
                </c:pt>
                <c:pt idx="524">
                  <c:v>25.446274673566204</c:v>
                </c:pt>
                <c:pt idx="525">
                  <c:v>25.70210087858143</c:v>
                </c:pt>
                <c:pt idx="526">
                  <c:v>25.601870553568034</c:v>
                </c:pt>
                <c:pt idx="527">
                  <c:v>25.36502250086054</c:v>
                </c:pt>
                <c:pt idx="528">
                  <c:v>25.418483373709048</c:v>
                </c:pt>
                <c:pt idx="529">
                  <c:v>26.025163198821232</c:v>
                </c:pt>
                <c:pt idx="530">
                  <c:v>26.016092096455395</c:v>
                </c:pt>
                <c:pt idx="531">
                  <c:v>26.623770781327007</c:v>
                </c:pt>
                <c:pt idx="532">
                  <c:v>28.357015992398381</c:v>
                </c:pt>
                <c:pt idx="533">
                  <c:v>29.242563730571373</c:v>
                </c:pt>
                <c:pt idx="534">
                  <c:v>29.242425890173809</c:v>
                </c:pt>
                <c:pt idx="535">
                  <c:v>32.851899307104809</c:v>
                </c:pt>
                <c:pt idx="536">
                  <c:v>40.42881315760313</c:v>
                </c:pt>
                <c:pt idx="537">
                  <c:v>39.638331972062637</c:v>
                </c:pt>
                <c:pt idx="538">
                  <c:v>63.737657837569706</c:v>
                </c:pt>
                <c:pt idx="539">
                  <c:v>63.446291957050583</c:v>
                </c:pt>
                <c:pt idx="540">
                  <c:v>37.272909914609052</c:v>
                </c:pt>
                <c:pt idx="541">
                  <c:v>32.853555639972932</c:v>
                </c:pt>
                <c:pt idx="542">
                  <c:v>28.620240000658701</c:v>
                </c:pt>
                <c:pt idx="543">
                  <c:v>26.511549757939083</c:v>
                </c:pt>
                <c:pt idx="544">
                  <c:v>25.671034345017684</c:v>
                </c:pt>
                <c:pt idx="545">
                  <c:v>25.267443199118553</c:v>
                </c:pt>
                <c:pt idx="546">
                  <c:v>24.743290006228818</c:v>
                </c:pt>
                <c:pt idx="547">
                  <c:v>24.204635641809304</c:v>
                </c:pt>
                <c:pt idx="548">
                  <c:v>23.527893068071599</c:v>
                </c:pt>
                <c:pt idx="549">
                  <c:v>23.376667022963218</c:v>
                </c:pt>
                <c:pt idx="550">
                  <c:v>23.013345718440604</c:v>
                </c:pt>
                <c:pt idx="551">
                  <c:v>22.494205474859477</c:v>
                </c:pt>
                <c:pt idx="552">
                  <c:v>21.6676025390625</c:v>
                </c:pt>
                <c:pt idx="553">
                  <c:v>21.076663970947301</c:v>
                </c:pt>
                <c:pt idx="554">
                  <c:v>21.337507247924798</c:v>
                </c:pt>
                <c:pt idx="555">
                  <c:v>22.388179779052699</c:v>
                </c:pt>
                <c:pt idx="556">
                  <c:v>23.272882461547898</c:v>
                </c:pt>
                <c:pt idx="557">
                  <c:v>23.502765655517599</c:v>
                </c:pt>
                <c:pt idx="558">
                  <c:v>23.2654705047607</c:v>
                </c:pt>
                <c:pt idx="559">
                  <c:v>22.4669895172119</c:v>
                </c:pt>
                <c:pt idx="560">
                  <c:v>21.433021545410199</c:v>
                </c:pt>
                <c:pt idx="561">
                  <c:v>21.159816741943398</c:v>
                </c:pt>
                <c:pt idx="562">
                  <c:v>20.363544464111296</c:v>
                </c:pt>
                <c:pt idx="563">
                  <c:v>20.037504196167003</c:v>
                </c:pt>
                <c:pt idx="564">
                  <c:v>19.8397102355957</c:v>
                </c:pt>
                <c:pt idx="565">
                  <c:v>19.902563095092802</c:v>
                </c:pt>
                <c:pt idx="566">
                  <c:v>19.808141708373999</c:v>
                </c:pt>
                <c:pt idx="567">
                  <c:v>19.693876266479499</c:v>
                </c:pt>
                <c:pt idx="568">
                  <c:v>19.394647598266598</c:v>
                </c:pt>
                <c:pt idx="569">
                  <c:v>19.280387878418001</c:v>
                </c:pt>
                <c:pt idx="570">
                  <c:v>19.007247924804698</c:v>
                </c:pt>
                <c:pt idx="571">
                  <c:v>18.8009853363037</c:v>
                </c:pt>
                <c:pt idx="572">
                  <c:v>18.851463317871097</c:v>
                </c:pt>
                <c:pt idx="573">
                  <c:v>18.8211860656738</c:v>
                </c:pt>
                <c:pt idx="574">
                  <c:v>18.517383575439499</c:v>
                </c:pt>
                <c:pt idx="575">
                  <c:v>18.4067993164063</c:v>
                </c:pt>
                <c:pt idx="576">
                  <c:v>18.1774806976318</c:v>
                </c:pt>
                <c:pt idx="577">
                  <c:v>17.930282592773398</c:v>
                </c:pt>
                <c:pt idx="578">
                  <c:v>17.907159805297901</c:v>
                </c:pt>
                <c:pt idx="579">
                  <c:v>18.998937606811499</c:v>
                </c:pt>
                <c:pt idx="580">
                  <c:v>18.712627410888697</c:v>
                </c:pt>
                <c:pt idx="581">
                  <c:v>18.915342330932599</c:v>
                </c:pt>
                <c:pt idx="582">
                  <c:v>18.941476821899396</c:v>
                </c:pt>
                <c:pt idx="583">
                  <c:v>18.812139511108398</c:v>
                </c:pt>
                <c:pt idx="584">
                  <c:v>18.9938049316406</c:v>
                </c:pt>
                <c:pt idx="585">
                  <c:v>18.9610996246338</c:v>
                </c:pt>
                <c:pt idx="586">
                  <c:v>18.8350124359131</c:v>
                </c:pt>
                <c:pt idx="587">
                  <c:v>18.489782333373999</c:v>
                </c:pt>
                <c:pt idx="588">
                  <c:v>18.067481994628899</c:v>
                </c:pt>
                <c:pt idx="589">
                  <c:v>18.018978118896502</c:v>
                </c:pt>
                <c:pt idx="590">
                  <c:v>18.112211227417003</c:v>
                </c:pt>
                <c:pt idx="591">
                  <c:v>18.152154922485398</c:v>
                </c:pt>
                <c:pt idx="592">
                  <c:v>17.9189147949219</c:v>
                </c:pt>
                <c:pt idx="593">
                  <c:v>17.833253860473601</c:v>
                </c:pt>
                <c:pt idx="594">
                  <c:v>17.733894348144499</c:v>
                </c:pt>
                <c:pt idx="595">
                  <c:v>17.758403778076197</c:v>
                </c:pt>
                <c:pt idx="596">
                  <c:v>17.7354831695557</c:v>
                </c:pt>
                <c:pt idx="597">
                  <c:v>17.459520339965799</c:v>
                </c:pt>
                <c:pt idx="598">
                  <c:v>17.327924728393601</c:v>
                </c:pt>
                <c:pt idx="599">
                  <c:v>17.302864074707003</c:v>
                </c:pt>
                <c:pt idx="600">
                  <c:v>17.343227386474599</c:v>
                </c:pt>
                <c:pt idx="601">
                  <c:v>17.075498580932599</c:v>
                </c:pt>
                <c:pt idx="602">
                  <c:v>16.764432907104499</c:v>
                </c:pt>
                <c:pt idx="603">
                  <c:v>16.9270343780518</c:v>
                </c:pt>
                <c:pt idx="604">
                  <c:v>16.932979583740199</c:v>
                </c:pt>
                <c:pt idx="605">
                  <c:v>16.742235183715803</c:v>
                </c:pt>
                <c:pt idx="606">
                  <c:v>16.661670684814499</c:v>
                </c:pt>
                <c:pt idx="607">
                  <c:v>16.5111980438232</c:v>
                </c:pt>
                <c:pt idx="608">
                  <c:v>16.283401489257798</c:v>
                </c:pt>
                <c:pt idx="609">
                  <c:v>16.068117141723601</c:v>
                </c:pt>
                <c:pt idx="610">
                  <c:v>16.224060058593796</c:v>
                </c:pt>
                <c:pt idx="611">
                  <c:v>16.215925216674798</c:v>
                </c:pt>
                <c:pt idx="612">
                  <c:v>16.058952331543001</c:v>
                </c:pt>
                <c:pt idx="613">
                  <c:v>16.006885528564499</c:v>
                </c:pt>
                <c:pt idx="614">
                  <c:v>16.0052185058594</c:v>
                </c:pt>
                <c:pt idx="615">
                  <c:v>16.008651733398402</c:v>
                </c:pt>
                <c:pt idx="616">
                  <c:v>16.015886306762699</c:v>
                </c:pt>
                <c:pt idx="617">
                  <c:v>16.006883621215799</c:v>
                </c:pt>
                <c:pt idx="618">
                  <c:v>16.002834320068398</c:v>
                </c:pt>
                <c:pt idx="619">
                  <c:v>15.957105636596699</c:v>
                </c:pt>
                <c:pt idx="620">
                  <c:v>15.958096504211399</c:v>
                </c:pt>
                <c:pt idx="621">
                  <c:v>15.965532302856399</c:v>
                </c:pt>
                <c:pt idx="622">
                  <c:v>15.970677375793498</c:v>
                </c:pt>
                <c:pt idx="623">
                  <c:v>15.970940589904799</c:v>
                </c:pt>
                <c:pt idx="624">
                  <c:v>15.970125198364299</c:v>
                </c:pt>
                <c:pt idx="625">
                  <c:v>15.9780778884888</c:v>
                </c:pt>
                <c:pt idx="626">
                  <c:v>16.004877090454102</c:v>
                </c:pt>
                <c:pt idx="627">
                  <c:v>16.0100994110107</c:v>
                </c:pt>
                <c:pt idx="628">
                  <c:v>16.106815338134801</c:v>
                </c:pt>
                <c:pt idx="629">
                  <c:v>16.0776176452637</c:v>
                </c:pt>
                <c:pt idx="630">
                  <c:v>16.256048202514599</c:v>
                </c:pt>
                <c:pt idx="631">
                  <c:v>16.442153930664098</c:v>
                </c:pt>
                <c:pt idx="632">
                  <c:v>16.659519195556598</c:v>
                </c:pt>
                <c:pt idx="633">
                  <c:v>16.727617263793899</c:v>
                </c:pt>
                <c:pt idx="634">
                  <c:v>16.9347133636475</c:v>
                </c:pt>
                <c:pt idx="635">
                  <c:v>17.112052917480497</c:v>
                </c:pt>
                <c:pt idx="636">
                  <c:v>17.3326511383057</c:v>
                </c:pt>
                <c:pt idx="637">
                  <c:v>17.451034545898398</c:v>
                </c:pt>
                <c:pt idx="638">
                  <c:v>17.816423416137699</c:v>
                </c:pt>
                <c:pt idx="639">
                  <c:v>18.062746047973601</c:v>
                </c:pt>
                <c:pt idx="640">
                  <c:v>18.8635864257813</c:v>
                </c:pt>
                <c:pt idx="641">
                  <c:v>18.722141265869102</c:v>
                </c:pt>
                <c:pt idx="642">
                  <c:v>18.835285186767599</c:v>
                </c:pt>
                <c:pt idx="643">
                  <c:v>18.879035949707003</c:v>
                </c:pt>
                <c:pt idx="644">
                  <c:v>18.866819381713899</c:v>
                </c:pt>
                <c:pt idx="645">
                  <c:v>18.900171279907202</c:v>
                </c:pt>
                <c:pt idx="646">
                  <c:v>19.192909240722699</c:v>
                </c:pt>
                <c:pt idx="647">
                  <c:v>19.272041320800799</c:v>
                </c:pt>
                <c:pt idx="648">
                  <c:v>19.3684787750244</c:v>
                </c:pt>
                <c:pt idx="649">
                  <c:v>19.6443195343018</c:v>
                </c:pt>
                <c:pt idx="650">
                  <c:v>19.674360275268601</c:v>
                </c:pt>
                <c:pt idx="651">
                  <c:v>19.734769821166999</c:v>
                </c:pt>
                <c:pt idx="652">
                  <c:v>19.814275741577099</c:v>
                </c:pt>
                <c:pt idx="653">
                  <c:v>19.875841140747099</c:v>
                </c:pt>
                <c:pt idx="654">
                  <c:v>19.833818435668899</c:v>
                </c:pt>
                <c:pt idx="655">
                  <c:v>19.768016815185501</c:v>
                </c:pt>
                <c:pt idx="656">
                  <c:v>19.900173187255898</c:v>
                </c:pt>
                <c:pt idx="657">
                  <c:v>20.3289279937744</c:v>
                </c:pt>
                <c:pt idx="658">
                  <c:v>20.296190261840799</c:v>
                </c:pt>
                <c:pt idx="659">
                  <c:v>20.065984725952099</c:v>
                </c:pt>
                <c:pt idx="660">
                  <c:v>19.828088760375998</c:v>
                </c:pt>
                <c:pt idx="661">
                  <c:v>19.678384780883796</c:v>
                </c:pt>
                <c:pt idx="662">
                  <c:v>19.5184135437012</c:v>
                </c:pt>
                <c:pt idx="663">
                  <c:v>19.401208877563501</c:v>
                </c:pt>
                <c:pt idx="664">
                  <c:v>19.674217224121097</c:v>
                </c:pt>
                <c:pt idx="665">
                  <c:v>19.346542358398398</c:v>
                </c:pt>
                <c:pt idx="666">
                  <c:v>19.230989456176797</c:v>
                </c:pt>
                <c:pt idx="667">
                  <c:v>19.269042968750004</c:v>
                </c:pt>
                <c:pt idx="668">
                  <c:v>19.2624607086182</c:v>
                </c:pt>
                <c:pt idx="669">
                  <c:v>19.405117034912102</c:v>
                </c:pt>
                <c:pt idx="670">
                  <c:v>19.537319183349599</c:v>
                </c:pt>
                <c:pt idx="671">
                  <c:v>19.730857849121101</c:v>
                </c:pt>
                <c:pt idx="672">
                  <c:v>20.340501785278299</c:v>
                </c:pt>
                <c:pt idx="673">
                  <c:v>20.071893692016598</c:v>
                </c:pt>
                <c:pt idx="674">
                  <c:v>19.820613861084002</c:v>
                </c:pt>
                <c:pt idx="675">
                  <c:v>19.823646545410199</c:v>
                </c:pt>
                <c:pt idx="676">
                  <c:v>19.8253498077393</c:v>
                </c:pt>
                <c:pt idx="677">
                  <c:v>19.907772064209002</c:v>
                </c:pt>
                <c:pt idx="678">
                  <c:v>19.837457656860401</c:v>
                </c:pt>
                <c:pt idx="679">
                  <c:v>19.8615531921387</c:v>
                </c:pt>
                <c:pt idx="680">
                  <c:v>20.013912200927699</c:v>
                </c:pt>
                <c:pt idx="681">
                  <c:v>20.065294265747099</c:v>
                </c:pt>
                <c:pt idx="682">
                  <c:v>20.078411102294901</c:v>
                </c:pt>
                <c:pt idx="683">
                  <c:v>20.143520355224599</c:v>
                </c:pt>
                <c:pt idx="684">
                  <c:v>20.146949768066399</c:v>
                </c:pt>
                <c:pt idx="685">
                  <c:v>20.015745162963899</c:v>
                </c:pt>
                <c:pt idx="686">
                  <c:v>19.854831695556602</c:v>
                </c:pt>
                <c:pt idx="687">
                  <c:v>20.202196121215799</c:v>
                </c:pt>
                <c:pt idx="688">
                  <c:v>20.451705932617202</c:v>
                </c:pt>
                <c:pt idx="689">
                  <c:v>20.808244705200199</c:v>
                </c:pt>
                <c:pt idx="690">
                  <c:v>20.921281814575199</c:v>
                </c:pt>
                <c:pt idx="691">
                  <c:v>21.030580520629901</c:v>
                </c:pt>
                <c:pt idx="692">
                  <c:v>21.449741363525398</c:v>
                </c:pt>
                <c:pt idx="693">
                  <c:v>22.596998214721701</c:v>
                </c:pt>
                <c:pt idx="694">
                  <c:v>24.854749679565398</c:v>
                </c:pt>
                <c:pt idx="695">
                  <c:v>24.135448455810501</c:v>
                </c:pt>
                <c:pt idx="696">
                  <c:v>24.708736419677699</c:v>
                </c:pt>
                <c:pt idx="697">
                  <c:v>25.900823593139599</c:v>
                </c:pt>
                <c:pt idx="698">
                  <c:v>24.224899291992202</c:v>
                </c:pt>
                <c:pt idx="699">
                  <c:v>24.915412902832003</c:v>
                </c:pt>
                <c:pt idx="700">
                  <c:v>28.822002410888697</c:v>
                </c:pt>
                <c:pt idx="701">
                  <c:v>32.000961303710895</c:v>
                </c:pt>
                <c:pt idx="702">
                  <c:v>44.7735595703125</c:v>
                </c:pt>
                <c:pt idx="703">
                  <c:v>41.888385772705597</c:v>
                </c:pt>
                <c:pt idx="704">
                  <c:v>48.557025909561929</c:v>
                </c:pt>
                <c:pt idx="705">
                  <c:v>43.043170929252433</c:v>
                </c:pt>
                <c:pt idx="706">
                  <c:v>41.240379334503146</c:v>
                </c:pt>
                <c:pt idx="707">
                  <c:v>39.844573984541746</c:v>
                </c:pt>
                <c:pt idx="708">
                  <c:v>33.970352179299489</c:v>
                </c:pt>
                <c:pt idx="709">
                  <c:v>27.5759105811129</c:v>
                </c:pt>
                <c:pt idx="710">
                  <c:v>34.044136107316518</c:v>
                </c:pt>
                <c:pt idx="711">
                  <c:v>35.760295979379748</c:v>
                </c:pt>
                <c:pt idx="712">
                  <c:v>27.780534813913651</c:v>
                </c:pt>
                <c:pt idx="713">
                  <c:v>28.744423344482342</c:v>
                </c:pt>
                <c:pt idx="714">
                  <c:v>28.706595657339122</c:v>
                </c:pt>
                <c:pt idx="715">
                  <c:v>30.170601369582968</c:v>
                </c:pt>
                <c:pt idx="716">
                  <c:v>30.412444498514514</c:v>
                </c:pt>
                <c:pt idx="717">
                  <c:v>32.134919876351013</c:v>
                </c:pt>
                <c:pt idx="718">
                  <c:v>36.840343603038455</c:v>
                </c:pt>
                <c:pt idx="719">
                  <c:v>74.276721168323959</c:v>
                </c:pt>
                <c:pt idx="720">
                  <c:v>74.372845767124105</c:v>
                </c:pt>
                <c:pt idx="721">
                  <c:v>74.374658991117073</c:v>
                </c:pt>
                <c:pt idx="722">
                  <c:v>74.187362835742519</c:v>
                </c:pt>
                <c:pt idx="723">
                  <c:v>74.99958735425021</c:v>
                </c:pt>
                <c:pt idx="724">
                  <c:v>29.617005675099751</c:v>
                </c:pt>
                <c:pt idx="725">
                  <c:v>30.138194672763341</c:v>
                </c:pt>
                <c:pt idx="726">
                  <c:v>30.197581017389936</c:v>
                </c:pt>
                <c:pt idx="727">
                  <c:v>36.524482190609028</c:v>
                </c:pt>
                <c:pt idx="728">
                  <c:v>75.600861310958891</c:v>
                </c:pt>
                <c:pt idx="729">
                  <c:v>80.879613399505644</c:v>
                </c:pt>
                <c:pt idx="730">
                  <c:v>89.433551788330092</c:v>
                </c:pt>
                <c:pt idx="731">
                  <c:v>86.540315628051701</c:v>
                </c:pt>
                <c:pt idx="732">
                  <c:v>91.6463623046875</c:v>
                </c:pt>
                <c:pt idx="733">
                  <c:v>130.33206558227539</c:v>
                </c:pt>
                <c:pt idx="734">
                  <c:v>476.01790618896513</c:v>
                </c:pt>
                <c:pt idx="735">
                  <c:v>143.67498016357419</c:v>
                </c:pt>
                <c:pt idx="736">
                  <c:v>607.75305175781205</c:v>
                </c:pt>
                <c:pt idx="737">
                  <c:v>616.10359191894497</c:v>
                </c:pt>
                <c:pt idx="738">
                  <c:v>634.35774230957099</c:v>
                </c:pt>
                <c:pt idx="739">
                  <c:v>1133.720169067383</c:v>
                </c:pt>
                <c:pt idx="740">
                  <c:v>1242.7206420898431</c:v>
                </c:pt>
                <c:pt idx="741">
                  <c:v>1349.8191223144531</c:v>
                </c:pt>
                <c:pt idx="742">
                  <c:v>1346.7833557128902</c:v>
                </c:pt>
                <c:pt idx="743">
                  <c:v>1293.6589050292971</c:v>
                </c:pt>
                <c:pt idx="744">
                  <c:v>1438.6353759765632</c:v>
                </c:pt>
                <c:pt idx="745">
                  <c:v>1489.411315917969</c:v>
                </c:pt>
                <c:pt idx="746">
                  <c:v>1790.8034057617192</c:v>
                </c:pt>
                <c:pt idx="747">
                  <c:v>1942.8323974609411</c:v>
                </c:pt>
                <c:pt idx="748">
                  <c:v>2131.415039062505</c:v>
                </c:pt>
                <c:pt idx="749">
                  <c:v>1749.2526855468752</c:v>
                </c:pt>
                <c:pt idx="750">
                  <c:v>2010.337097167974</c:v>
                </c:pt>
                <c:pt idx="751">
                  <c:v>2493.2066650390602</c:v>
                </c:pt>
                <c:pt idx="752">
                  <c:v>6755.2291259765634</c:v>
                </c:pt>
                <c:pt idx="753">
                  <c:v>3990.2913818359302</c:v>
                </c:pt>
                <c:pt idx="754">
                  <c:v>4073.3536376953098</c:v>
                </c:pt>
                <c:pt idx="755">
                  <c:v>7997.193878173829</c:v>
                </c:pt>
                <c:pt idx="756">
                  <c:v>9001</c:v>
                </c:pt>
                <c:pt idx="757">
                  <c:v>8415.7543640136719</c:v>
                </c:pt>
                <c:pt idx="758">
                  <c:v>8420.5841064453125</c:v>
                </c:pt>
                <c:pt idx="759">
                  <c:v>8156.6275024414072</c:v>
                </c:pt>
                <c:pt idx="760">
                  <c:v>8466.00732421875</c:v>
                </c:pt>
                <c:pt idx="761">
                  <c:v>8296.8440551757812</c:v>
                </c:pt>
                <c:pt idx="762">
                  <c:v>8578.8408203125</c:v>
                </c:pt>
                <c:pt idx="763">
                  <c:v>8627.530029296875</c:v>
                </c:pt>
                <c:pt idx="764">
                  <c:v>9000</c:v>
                </c:pt>
                <c:pt idx="765">
                  <c:v>9000</c:v>
                </c:pt>
                <c:pt idx="766">
                  <c:v>9001</c:v>
                </c:pt>
                <c:pt idx="767">
                  <c:v>9000</c:v>
                </c:pt>
                <c:pt idx="768">
                  <c:v>9000</c:v>
                </c:pt>
                <c:pt idx="769">
                  <c:v>9000.000244140625</c:v>
                </c:pt>
                <c:pt idx="770">
                  <c:v>8999.9998779296839</c:v>
                </c:pt>
                <c:pt idx="771">
                  <c:v>9000.0000610351508</c:v>
                </c:pt>
                <c:pt idx="772">
                  <c:v>9000</c:v>
                </c:pt>
                <c:pt idx="773">
                  <c:v>9000.0002441406323</c:v>
                </c:pt>
                <c:pt idx="774">
                  <c:v>8999.9997558593805</c:v>
                </c:pt>
                <c:pt idx="775">
                  <c:v>9000</c:v>
                </c:pt>
                <c:pt idx="776">
                  <c:v>9000.000244140625</c:v>
                </c:pt>
                <c:pt idx="777">
                  <c:v>8999.9999694824219</c:v>
                </c:pt>
                <c:pt idx="778">
                  <c:v>9000</c:v>
                </c:pt>
                <c:pt idx="779">
                  <c:v>8999.9999999999891</c:v>
                </c:pt>
                <c:pt idx="780">
                  <c:v>9000.0000000000109</c:v>
                </c:pt>
                <c:pt idx="781">
                  <c:v>9000</c:v>
                </c:pt>
                <c:pt idx="782">
                  <c:v>9000.0002441406305</c:v>
                </c:pt>
                <c:pt idx="783">
                  <c:v>9000</c:v>
                </c:pt>
                <c:pt idx="784">
                  <c:v>8999.999877929693</c:v>
                </c:pt>
                <c:pt idx="785">
                  <c:v>8999.9997558593695</c:v>
                </c:pt>
                <c:pt idx="786">
                  <c:v>8999.999755859375</c:v>
                </c:pt>
                <c:pt idx="787">
                  <c:v>8999.9997787475622</c:v>
                </c:pt>
                <c:pt idx="788">
                  <c:v>8999.9998550415039</c:v>
                </c:pt>
                <c:pt idx="789">
                  <c:v>7402.5621490478516</c:v>
                </c:pt>
                <c:pt idx="790">
                  <c:v>7359.9077301025336</c:v>
                </c:pt>
                <c:pt idx="791">
                  <c:v>8999.9997863769477</c:v>
                </c:pt>
                <c:pt idx="792">
                  <c:v>5940.2059097290039</c:v>
                </c:pt>
                <c:pt idx="793">
                  <c:v>2389.1064682006809</c:v>
                </c:pt>
                <c:pt idx="794">
                  <c:v>3623.3546676635769</c:v>
                </c:pt>
                <c:pt idx="795">
                  <c:v>1772.3875885009766</c:v>
                </c:pt>
                <c:pt idx="796">
                  <c:v>1116.7358932495115</c:v>
                </c:pt>
                <c:pt idx="797">
                  <c:v>1227.2249450683587</c:v>
                </c:pt>
                <c:pt idx="798">
                  <c:v>1317.3640441894527</c:v>
                </c:pt>
                <c:pt idx="799">
                  <c:v>1103.733779907227</c:v>
                </c:pt>
                <c:pt idx="800">
                  <c:v>271.28295898437483</c:v>
                </c:pt>
                <c:pt idx="801">
                  <c:v>190.2179412841792</c:v>
                </c:pt>
                <c:pt idx="802">
                  <c:v>153.45536804199219</c:v>
                </c:pt>
                <c:pt idx="803">
                  <c:v>142.60281181335449</c:v>
                </c:pt>
                <c:pt idx="804">
                  <c:v>172.0690460205077</c:v>
                </c:pt>
                <c:pt idx="805">
                  <c:v>166.37840270996088</c:v>
                </c:pt>
                <c:pt idx="806">
                  <c:v>119.13132476806632</c:v>
                </c:pt>
                <c:pt idx="807">
                  <c:v>138.41210174560541</c:v>
                </c:pt>
                <c:pt idx="808">
                  <c:v>148.64887237548828</c:v>
                </c:pt>
                <c:pt idx="809">
                  <c:v>84.789936065673899</c:v>
                </c:pt>
                <c:pt idx="810">
                  <c:v>80.422107696533203</c:v>
                </c:pt>
                <c:pt idx="811">
                  <c:v>75.332651138305707</c:v>
                </c:pt>
                <c:pt idx="812">
                  <c:v>74.594429016113267</c:v>
                </c:pt>
                <c:pt idx="813">
                  <c:v>56.289590835571254</c:v>
                </c:pt>
                <c:pt idx="814">
                  <c:v>48.294409751892104</c:v>
                </c:pt>
                <c:pt idx="815">
                  <c:v>38.390744209289537</c:v>
                </c:pt>
                <c:pt idx="816">
                  <c:v>32.395593523979144</c:v>
                </c:pt>
                <c:pt idx="817">
                  <c:v>29.294275760650621</c:v>
                </c:pt>
                <c:pt idx="818">
                  <c:v>29.078634619712787</c:v>
                </c:pt>
                <c:pt idx="819">
                  <c:v>30.560830175876568</c:v>
                </c:pt>
                <c:pt idx="820">
                  <c:v>29.1563764065504</c:v>
                </c:pt>
                <c:pt idx="821">
                  <c:v>28.045197763480253</c:v>
                </c:pt>
                <c:pt idx="822">
                  <c:v>27.210901047568822</c:v>
                </c:pt>
                <c:pt idx="823">
                  <c:v>27.72686718963082</c:v>
                </c:pt>
                <c:pt idx="824">
                  <c:v>27.120756782911496</c:v>
                </c:pt>
                <c:pt idx="825">
                  <c:v>26.742624868566065</c:v>
                </c:pt>
                <c:pt idx="826">
                  <c:v>27.086008191407025</c:v>
                </c:pt>
                <c:pt idx="827">
                  <c:v>27.635176033203646</c:v>
                </c:pt>
                <c:pt idx="828">
                  <c:v>27.60187935879183</c:v>
                </c:pt>
                <c:pt idx="829">
                  <c:v>27.555590072144245</c:v>
                </c:pt>
                <c:pt idx="830">
                  <c:v>26.674620799173692</c:v>
                </c:pt>
                <c:pt idx="831">
                  <c:v>26.654060954828779</c:v>
                </c:pt>
                <c:pt idx="832">
                  <c:v>26.364694784649014</c:v>
                </c:pt>
                <c:pt idx="833">
                  <c:v>26.740787541153377</c:v>
                </c:pt>
                <c:pt idx="834">
                  <c:v>26.432388314887788</c:v>
                </c:pt>
                <c:pt idx="835">
                  <c:v>26.122039796657067</c:v>
                </c:pt>
                <c:pt idx="836">
                  <c:v>25.597610473827615</c:v>
                </c:pt>
                <c:pt idx="837">
                  <c:v>26.015861511324683</c:v>
                </c:pt>
                <c:pt idx="838">
                  <c:v>25.212644577044315</c:v>
                </c:pt>
                <c:pt idx="839">
                  <c:v>24.993377685634549</c:v>
                </c:pt>
                <c:pt idx="840">
                  <c:v>24.636112213134751</c:v>
                </c:pt>
                <c:pt idx="841">
                  <c:v>24.00483703613283</c:v>
                </c:pt>
                <c:pt idx="842">
                  <c:v>23.478471755981417</c:v>
                </c:pt>
                <c:pt idx="843">
                  <c:v>23.04370307922358</c:v>
                </c:pt>
                <c:pt idx="844">
                  <c:v>22.516288757324208</c:v>
                </c:pt>
                <c:pt idx="845">
                  <c:v>21.962974548339798</c:v>
                </c:pt>
                <c:pt idx="846">
                  <c:v>21.16835212707517</c:v>
                </c:pt>
                <c:pt idx="847">
                  <c:v>21.74076843261718</c:v>
                </c:pt>
                <c:pt idx="848">
                  <c:v>20.930236816406261</c:v>
                </c:pt>
                <c:pt idx="849">
                  <c:v>22.09385681152348</c:v>
                </c:pt>
                <c:pt idx="850">
                  <c:v>21.657005310058597</c:v>
                </c:pt>
                <c:pt idx="851">
                  <c:v>21.176546096801768</c:v>
                </c:pt>
                <c:pt idx="852">
                  <c:v>20.93373107910152</c:v>
                </c:pt>
                <c:pt idx="853">
                  <c:v>20.638927459716797</c:v>
                </c:pt>
                <c:pt idx="854">
                  <c:v>20.443010330200234</c:v>
                </c:pt>
                <c:pt idx="855">
                  <c:v>20.315122604370071</c:v>
                </c:pt>
                <c:pt idx="856">
                  <c:v>19.973184585571268</c:v>
                </c:pt>
                <c:pt idx="857">
                  <c:v>19.696533203125032</c:v>
                </c:pt>
                <c:pt idx="858">
                  <c:v>19.440990447998004</c:v>
                </c:pt>
                <c:pt idx="859">
                  <c:v>19.270860671997095</c:v>
                </c:pt>
                <c:pt idx="860">
                  <c:v>19.086494445800806</c:v>
                </c:pt>
                <c:pt idx="861">
                  <c:v>19.156854629516555</c:v>
                </c:pt>
                <c:pt idx="862">
                  <c:v>18.865465164184524</c:v>
                </c:pt>
                <c:pt idx="863">
                  <c:v>18.528013229370107</c:v>
                </c:pt>
                <c:pt idx="864">
                  <c:v>18.363817214965827</c:v>
                </c:pt>
                <c:pt idx="865">
                  <c:v>18.357545852661147</c:v>
                </c:pt>
                <c:pt idx="866">
                  <c:v>18.165925979614251</c:v>
                </c:pt>
                <c:pt idx="867">
                  <c:v>17.718568801879893</c:v>
                </c:pt>
                <c:pt idx="868">
                  <c:v>16.910036087036104</c:v>
                </c:pt>
                <c:pt idx="869">
                  <c:v>16.619617462158239</c:v>
                </c:pt>
                <c:pt idx="870">
                  <c:v>16.30806922912598</c:v>
                </c:pt>
                <c:pt idx="871">
                  <c:v>16.089984893798785</c:v>
                </c:pt>
                <c:pt idx="872">
                  <c:v>15.853837966918981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8536576"/>
        <c:axId val="198538928"/>
      </c:scatterChart>
      <c:valAx>
        <c:axId val="198538536"/>
        <c:scaling>
          <c:orientation val="minMax"/>
          <c:max val="43692.750189999999"/>
          <c:min val="43692.54181000000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35792"/>
        <c:crosses val="autoZero"/>
        <c:crossBetween val="midCat"/>
        <c:majorUnit val="4.1666000000000009E-2"/>
      </c:valAx>
      <c:valAx>
        <c:axId val="198535792"/>
        <c:scaling>
          <c:orientation val="minMax"/>
          <c:max val="450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Reserves (MW)</a:t>
                </a:r>
              </a:p>
            </c:rich>
          </c:tx>
          <c:layout>
            <c:manualLayout>
              <c:xMode val="edge"/>
              <c:yMode val="edge"/>
              <c:x val="1.2500000000000001E-2"/>
              <c:y val="0.3149800962379702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38536"/>
        <c:crosses val="autoZero"/>
        <c:crossBetween val="midCat"/>
      </c:valAx>
      <c:valAx>
        <c:axId val="198538928"/>
        <c:scaling>
          <c:orientation val="minMax"/>
          <c:max val="9010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Prices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,\k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36576"/>
        <c:crosses val="max"/>
        <c:crossBetween val="midCat"/>
      </c:valAx>
      <c:valAx>
        <c:axId val="198536576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1985389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2064741907261"/>
          <c:y val="3.8715223097112859E-2"/>
          <c:w val="0.77614348206474193"/>
          <c:h val="0.87870713035870518"/>
        </c:manualLayout>
      </c:layout>
      <c:scatterChart>
        <c:scatterStyle val="lineMarker"/>
        <c:varyColors val="0"/>
        <c:ser>
          <c:idx val="3"/>
          <c:order val="1"/>
          <c:tx>
            <c:v>Addition for ERS deployment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Graphs'!$A$2:$A$1163</c:f>
              <c:numCache>
                <c:formatCode>m/d/yyyy\ h:mm</c:formatCode>
                <c:ptCount val="1162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  <c:pt idx="873">
                  <c:v>43693</c:v>
                </c:pt>
                <c:pt idx="874">
                  <c:v>43693.003472222219</c:v>
                </c:pt>
                <c:pt idx="875">
                  <c:v>43693.006944444445</c:v>
                </c:pt>
                <c:pt idx="876">
                  <c:v>43693.010416666664</c:v>
                </c:pt>
                <c:pt idx="877">
                  <c:v>43693.013888888891</c:v>
                </c:pt>
                <c:pt idx="878">
                  <c:v>43693.017361111109</c:v>
                </c:pt>
                <c:pt idx="879">
                  <c:v>43693.020833333336</c:v>
                </c:pt>
                <c:pt idx="880">
                  <c:v>43693.024305555555</c:v>
                </c:pt>
                <c:pt idx="881">
                  <c:v>43693.027777777781</c:v>
                </c:pt>
                <c:pt idx="882">
                  <c:v>43693.03125</c:v>
                </c:pt>
                <c:pt idx="883">
                  <c:v>43693.034722222219</c:v>
                </c:pt>
                <c:pt idx="884">
                  <c:v>43693.038194444445</c:v>
                </c:pt>
                <c:pt idx="885">
                  <c:v>43693.041666666664</c:v>
                </c:pt>
                <c:pt idx="886">
                  <c:v>43693.045138888891</c:v>
                </c:pt>
                <c:pt idx="887">
                  <c:v>43693.048611111109</c:v>
                </c:pt>
                <c:pt idx="888">
                  <c:v>43693.052083333336</c:v>
                </c:pt>
                <c:pt idx="889">
                  <c:v>43693.055555555555</c:v>
                </c:pt>
                <c:pt idx="890">
                  <c:v>43693.059027777781</c:v>
                </c:pt>
                <c:pt idx="891">
                  <c:v>43693.0625</c:v>
                </c:pt>
                <c:pt idx="892">
                  <c:v>43693.065972222219</c:v>
                </c:pt>
                <c:pt idx="893">
                  <c:v>43693.069444444445</c:v>
                </c:pt>
                <c:pt idx="894">
                  <c:v>43693.072916666664</c:v>
                </c:pt>
                <c:pt idx="895">
                  <c:v>43693.076388888891</c:v>
                </c:pt>
                <c:pt idx="896">
                  <c:v>43693.079861111109</c:v>
                </c:pt>
                <c:pt idx="897">
                  <c:v>43693.083333333336</c:v>
                </c:pt>
                <c:pt idx="898">
                  <c:v>43693.086805555555</c:v>
                </c:pt>
                <c:pt idx="899">
                  <c:v>43693.090277777781</c:v>
                </c:pt>
                <c:pt idx="900">
                  <c:v>43693.09375</c:v>
                </c:pt>
                <c:pt idx="901">
                  <c:v>43693.097222222219</c:v>
                </c:pt>
                <c:pt idx="902">
                  <c:v>43693.100694444445</c:v>
                </c:pt>
                <c:pt idx="903">
                  <c:v>43693.104166666664</c:v>
                </c:pt>
                <c:pt idx="904">
                  <c:v>43693.107638888891</c:v>
                </c:pt>
                <c:pt idx="905">
                  <c:v>43693.111111111109</c:v>
                </c:pt>
                <c:pt idx="906">
                  <c:v>43693.114583333336</c:v>
                </c:pt>
                <c:pt idx="907">
                  <c:v>43693.118055555555</c:v>
                </c:pt>
                <c:pt idx="908">
                  <c:v>43693.121527777781</c:v>
                </c:pt>
                <c:pt idx="909">
                  <c:v>43693.125</c:v>
                </c:pt>
                <c:pt idx="910">
                  <c:v>43693.128472222219</c:v>
                </c:pt>
                <c:pt idx="911">
                  <c:v>43693.131944444445</c:v>
                </c:pt>
                <c:pt idx="912">
                  <c:v>43693.135416666664</c:v>
                </c:pt>
                <c:pt idx="913">
                  <c:v>43693.138888888891</c:v>
                </c:pt>
                <c:pt idx="914">
                  <c:v>43693.142361111109</c:v>
                </c:pt>
                <c:pt idx="915">
                  <c:v>43693.145833333336</c:v>
                </c:pt>
                <c:pt idx="916">
                  <c:v>43693.149305555555</c:v>
                </c:pt>
                <c:pt idx="917">
                  <c:v>43693.152777777781</c:v>
                </c:pt>
                <c:pt idx="918">
                  <c:v>43693.15625</c:v>
                </c:pt>
                <c:pt idx="919">
                  <c:v>43693.159722222219</c:v>
                </c:pt>
                <c:pt idx="920">
                  <c:v>43693.163194444445</c:v>
                </c:pt>
                <c:pt idx="921">
                  <c:v>43693.166666666664</c:v>
                </c:pt>
                <c:pt idx="922">
                  <c:v>43693.170138888891</c:v>
                </c:pt>
                <c:pt idx="923">
                  <c:v>43693.173611111109</c:v>
                </c:pt>
                <c:pt idx="924">
                  <c:v>43693.177083333336</c:v>
                </c:pt>
                <c:pt idx="925">
                  <c:v>43693.180555555555</c:v>
                </c:pt>
                <c:pt idx="926">
                  <c:v>43693.184027777781</c:v>
                </c:pt>
                <c:pt idx="927">
                  <c:v>43693.1875</c:v>
                </c:pt>
                <c:pt idx="928">
                  <c:v>43693.190972222219</c:v>
                </c:pt>
                <c:pt idx="929">
                  <c:v>43693.194444444445</c:v>
                </c:pt>
                <c:pt idx="930">
                  <c:v>43693.197916666664</c:v>
                </c:pt>
                <c:pt idx="931">
                  <c:v>43693.201388888891</c:v>
                </c:pt>
                <c:pt idx="932">
                  <c:v>43693.204861111109</c:v>
                </c:pt>
                <c:pt idx="933">
                  <c:v>43693.208333333336</c:v>
                </c:pt>
                <c:pt idx="934">
                  <c:v>43693.211805555555</c:v>
                </c:pt>
                <c:pt idx="935">
                  <c:v>43693.215277777781</c:v>
                </c:pt>
                <c:pt idx="936">
                  <c:v>43693.21875</c:v>
                </c:pt>
                <c:pt idx="937">
                  <c:v>43693.222222222219</c:v>
                </c:pt>
                <c:pt idx="938">
                  <c:v>43693.225694444445</c:v>
                </c:pt>
                <c:pt idx="939">
                  <c:v>43693.229166666664</c:v>
                </c:pt>
                <c:pt idx="940">
                  <c:v>43693.232638888891</c:v>
                </c:pt>
                <c:pt idx="941">
                  <c:v>43693.236111111109</c:v>
                </c:pt>
                <c:pt idx="942">
                  <c:v>43693.239583333336</c:v>
                </c:pt>
                <c:pt idx="943">
                  <c:v>43693.243055555555</c:v>
                </c:pt>
                <c:pt idx="944">
                  <c:v>43693.246527777781</c:v>
                </c:pt>
                <c:pt idx="945">
                  <c:v>43693.25</c:v>
                </c:pt>
                <c:pt idx="946">
                  <c:v>43693.253472222219</c:v>
                </c:pt>
                <c:pt idx="947">
                  <c:v>43693.256944444445</c:v>
                </c:pt>
                <c:pt idx="948">
                  <c:v>43693.260416666664</c:v>
                </c:pt>
                <c:pt idx="949">
                  <c:v>43693.263888888891</c:v>
                </c:pt>
                <c:pt idx="950">
                  <c:v>43693.267361111109</c:v>
                </c:pt>
                <c:pt idx="951">
                  <c:v>43693.270833333336</c:v>
                </c:pt>
                <c:pt idx="952">
                  <c:v>43693.274305555555</c:v>
                </c:pt>
                <c:pt idx="953">
                  <c:v>43693.277777777781</c:v>
                </c:pt>
                <c:pt idx="954">
                  <c:v>43693.28125</c:v>
                </c:pt>
                <c:pt idx="955">
                  <c:v>43693.284722222219</c:v>
                </c:pt>
                <c:pt idx="956">
                  <c:v>43693.288194444445</c:v>
                </c:pt>
                <c:pt idx="957">
                  <c:v>43693.291666666664</c:v>
                </c:pt>
                <c:pt idx="958">
                  <c:v>43693.295138888891</c:v>
                </c:pt>
                <c:pt idx="959">
                  <c:v>43693.298611111109</c:v>
                </c:pt>
                <c:pt idx="960">
                  <c:v>43693.302083333336</c:v>
                </c:pt>
                <c:pt idx="961">
                  <c:v>43693.305555555555</c:v>
                </c:pt>
                <c:pt idx="962">
                  <c:v>43693.309027777781</c:v>
                </c:pt>
                <c:pt idx="963">
                  <c:v>43693.3125</c:v>
                </c:pt>
                <c:pt idx="964">
                  <c:v>43693.315972222219</c:v>
                </c:pt>
                <c:pt idx="965">
                  <c:v>43693.319444444445</c:v>
                </c:pt>
                <c:pt idx="966">
                  <c:v>43693.322916666664</c:v>
                </c:pt>
                <c:pt idx="967">
                  <c:v>43693.326388888891</c:v>
                </c:pt>
                <c:pt idx="968">
                  <c:v>43693.329861111109</c:v>
                </c:pt>
                <c:pt idx="969">
                  <c:v>43693.333333333336</c:v>
                </c:pt>
                <c:pt idx="970">
                  <c:v>43693.336805555555</c:v>
                </c:pt>
                <c:pt idx="971">
                  <c:v>43693.340277777781</c:v>
                </c:pt>
                <c:pt idx="972">
                  <c:v>43693.34375</c:v>
                </c:pt>
                <c:pt idx="973">
                  <c:v>43693.347222222219</c:v>
                </c:pt>
                <c:pt idx="974">
                  <c:v>43693.350694444445</c:v>
                </c:pt>
                <c:pt idx="975">
                  <c:v>43693.354166666664</c:v>
                </c:pt>
                <c:pt idx="976">
                  <c:v>43693.357638888891</c:v>
                </c:pt>
                <c:pt idx="977">
                  <c:v>43693.361111111109</c:v>
                </c:pt>
                <c:pt idx="978">
                  <c:v>43693.364583333336</c:v>
                </c:pt>
                <c:pt idx="979">
                  <c:v>43693.368055555555</c:v>
                </c:pt>
                <c:pt idx="980">
                  <c:v>43693.371527777781</c:v>
                </c:pt>
                <c:pt idx="981">
                  <c:v>43693.375</c:v>
                </c:pt>
                <c:pt idx="982">
                  <c:v>43693.378472222219</c:v>
                </c:pt>
                <c:pt idx="983">
                  <c:v>43693.381944444445</c:v>
                </c:pt>
                <c:pt idx="984">
                  <c:v>43693.385416666664</c:v>
                </c:pt>
                <c:pt idx="985">
                  <c:v>43693.388888888891</c:v>
                </c:pt>
                <c:pt idx="986">
                  <c:v>43693.392361111109</c:v>
                </c:pt>
                <c:pt idx="987">
                  <c:v>43693.395833333336</c:v>
                </c:pt>
                <c:pt idx="988">
                  <c:v>43693.399305555555</c:v>
                </c:pt>
                <c:pt idx="989">
                  <c:v>43693.402777777781</c:v>
                </c:pt>
                <c:pt idx="990">
                  <c:v>43693.40625</c:v>
                </c:pt>
                <c:pt idx="991">
                  <c:v>43693.409722222219</c:v>
                </c:pt>
                <c:pt idx="992">
                  <c:v>43693.413194444445</c:v>
                </c:pt>
                <c:pt idx="993">
                  <c:v>43693.416666666664</c:v>
                </c:pt>
                <c:pt idx="994">
                  <c:v>43693.420138888891</c:v>
                </c:pt>
                <c:pt idx="995">
                  <c:v>43693.423611111109</c:v>
                </c:pt>
                <c:pt idx="996">
                  <c:v>43693.427083333336</c:v>
                </c:pt>
                <c:pt idx="997">
                  <c:v>43693.430555555555</c:v>
                </c:pt>
                <c:pt idx="998">
                  <c:v>43693.434027777781</c:v>
                </c:pt>
                <c:pt idx="999">
                  <c:v>43693.4375</c:v>
                </c:pt>
                <c:pt idx="1000">
                  <c:v>43693.440972222219</c:v>
                </c:pt>
                <c:pt idx="1001">
                  <c:v>43693.444444444445</c:v>
                </c:pt>
                <c:pt idx="1002">
                  <c:v>43693.447916666664</c:v>
                </c:pt>
                <c:pt idx="1003">
                  <c:v>43693.451388888891</c:v>
                </c:pt>
                <c:pt idx="1004">
                  <c:v>43693.454861111109</c:v>
                </c:pt>
                <c:pt idx="1005">
                  <c:v>43693.458333333336</c:v>
                </c:pt>
                <c:pt idx="1006">
                  <c:v>43693.461805555555</c:v>
                </c:pt>
                <c:pt idx="1007">
                  <c:v>43693.465277777781</c:v>
                </c:pt>
                <c:pt idx="1008">
                  <c:v>43693.46875</c:v>
                </c:pt>
                <c:pt idx="1009">
                  <c:v>43693.472222222219</c:v>
                </c:pt>
                <c:pt idx="1010">
                  <c:v>43693.475694444445</c:v>
                </c:pt>
                <c:pt idx="1011">
                  <c:v>43693.479166666664</c:v>
                </c:pt>
                <c:pt idx="1012">
                  <c:v>43693.482638888891</c:v>
                </c:pt>
                <c:pt idx="1013">
                  <c:v>43693.486111111109</c:v>
                </c:pt>
                <c:pt idx="1014">
                  <c:v>43693.489583333336</c:v>
                </c:pt>
                <c:pt idx="1015">
                  <c:v>43693.493055555555</c:v>
                </c:pt>
                <c:pt idx="1016">
                  <c:v>43693.496527777781</c:v>
                </c:pt>
                <c:pt idx="1017">
                  <c:v>43693.5</c:v>
                </c:pt>
                <c:pt idx="1018">
                  <c:v>43693.503472222219</c:v>
                </c:pt>
                <c:pt idx="1019">
                  <c:v>43693.506944444445</c:v>
                </c:pt>
                <c:pt idx="1020">
                  <c:v>43693.510416666664</c:v>
                </c:pt>
                <c:pt idx="1021">
                  <c:v>43693.513888888891</c:v>
                </c:pt>
                <c:pt idx="1022">
                  <c:v>43693.517361111109</c:v>
                </c:pt>
                <c:pt idx="1023">
                  <c:v>43693.520833333336</c:v>
                </c:pt>
                <c:pt idx="1024">
                  <c:v>43693.524305555555</c:v>
                </c:pt>
                <c:pt idx="1025">
                  <c:v>43693.527777777781</c:v>
                </c:pt>
                <c:pt idx="1026">
                  <c:v>43693.53125</c:v>
                </c:pt>
                <c:pt idx="1027">
                  <c:v>43693.534722222219</c:v>
                </c:pt>
                <c:pt idx="1028">
                  <c:v>43693.538194444445</c:v>
                </c:pt>
                <c:pt idx="1029">
                  <c:v>43693.541666666664</c:v>
                </c:pt>
                <c:pt idx="1030">
                  <c:v>43693.545138888891</c:v>
                </c:pt>
                <c:pt idx="1031">
                  <c:v>43693.548611111109</c:v>
                </c:pt>
                <c:pt idx="1032">
                  <c:v>43693.552083333336</c:v>
                </c:pt>
                <c:pt idx="1033">
                  <c:v>43693.555555555555</c:v>
                </c:pt>
                <c:pt idx="1034">
                  <c:v>43693.559027777781</c:v>
                </c:pt>
                <c:pt idx="1035">
                  <c:v>43693.5625</c:v>
                </c:pt>
                <c:pt idx="1036">
                  <c:v>43693.565972222219</c:v>
                </c:pt>
                <c:pt idx="1037">
                  <c:v>43693.569444444445</c:v>
                </c:pt>
                <c:pt idx="1038">
                  <c:v>43693.572916666664</c:v>
                </c:pt>
                <c:pt idx="1039">
                  <c:v>43693.576388888891</c:v>
                </c:pt>
                <c:pt idx="1040">
                  <c:v>43693.579861111109</c:v>
                </c:pt>
                <c:pt idx="1041">
                  <c:v>43693.583333333336</c:v>
                </c:pt>
                <c:pt idx="1042">
                  <c:v>43693.586805555555</c:v>
                </c:pt>
                <c:pt idx="1043">
                  <c:v>43693.590277777781</c:v>
                </c:pt>
                <c:pt idx="1044">
                  <c:v>43693.59375</c:v>
                </c:pt>
                <c:pt idx="1045">
                  <c:v>43693.597222222219</c:v>
                </c:pt>
                <c:pt idx="1046">
                  <c:v>43693.600694444445</c:v>
                </c:pt>
                <c:pt idx="1047">
                  <c:v>43693.604166666664</c:v>
                </c:pt>
                <c:pt idx="1048">
                  <c:v>43693.607638888891</c:v>
                </c:pt>
                <c:pt idx="1049">
                  <c:v>43693.611111111109</c:v>
                </c:pt>
                <c:pt idx="1050">
                  <c:v>43693.614583333336</c:v>
                </c:pt>
                <c:pt idx="1051">
                  <c:v>43693.618055555555</c:v>
                </c:pt>
                <c:pt idx="1052">
                  <c:v>43693.621527777781</c:v>
                </c:pt>
                <c:pt idx="1053">
                  <c:v>43693.625</c:v>
                </c:pt>
                <c:pt idx="1054">
                  <c:v>43693.628472222219</c:v>
                </c:pt>
                <c:pt idx="1055">
                  <c:v>43693.631944444445</c:v>
                </c:pt>
                <c:pt idx="1056">
                  <c:v>43693.635416666664</c:v>
                </c:pt>
                <c:pt idx="1057">
                  <c:v>43693.638888888891</c:v>
                </c:pt>
                <c:pt idx="1058">
                  <c:v>43693.642361111109</c:v>
                </c:pt>
                <c:pt idx="1059">
                  <c:v>43693.645833333336</c:v>
                </c:pt>
                <c:pt idx="1060">
                  <c:v>43693.649305555555</c:v>
                </c:pt>
                <c:pt idx="1061">
                  <c:v>43693.652777777781</c:v>
                </c:pt>
                <c:pt idx="1062">
                  <c:v>43693.65625</c:v>
                </c:pt>
                <c:pt idx="1063">
                  <c:v>43693.659722222219</c:v>
                </c:pt>
                <c:pt idx="1064">
                  <c:v>43693.663194444445</c:v>
                </c:pt>
                <c:pt idx="1065">
                  <c:v>43693.666666666664</c:v>
                </c:pt>
                <c:pt idx="1066">
                  <c:v>43693.670138888891</c:v>
                </c:pt>
                <c:pt idx="1067">
                  <c:v>43693.673611111109</c:v>
                </c:pt>
                <c:pt idx="1068">
                  <c:v>43693.677083333336</c:v>
                </c:pt>
                <c:pt idx="1069">
                  <c:v>43693.680555555555</c:v>
                </c:pt>
                <c:pt idx="1070">
                  <c:v>43693.684027777781</c:v>
                </c:pt>
                <c:pt idx="1071">
                  <c:v>43693.6875</c:v>
                </c:pt>
                <c:pt idx="1072">
                  <c:v>43693.690972222219</c:v>
                </c:pt>
                <c:pt idx="1073">
                  <c:v>43693.694444444445</c:v>
                </c:pt>
                <c:pt idx="1074">
                  <c:v>43693.697916666664</c:v>
                </c:pt>
                <c:pt idx="1075">
                  <c:v>43693.701388888891</c:v>
                </c:pt>
                <c:pt idx="1076">
                  <c:v>43693.704861111109</c:v>
                </c:pt>
                <c:pt idx="1077">
                  <c:v>43693.708333333336</c:v>
                </c:pt>
                <c:pt idx="1078">
                  <c:v>43693.711805555555</c:v>
                </c:pt>
                <c:pt idx="1079">
                  <c:v>43693.715277777781</c:v>
                </c:pt>
                <c:pt idx="1080">
                  <c:v>43693.71875</c:v>
                </c:pt>
                <c:pt idx="1081">
                  <c:v>43693.722222222219</c:v>
                </c:pt>
                <c:pt idx="1082">
                  <c:v>43693.725694444445</c:v>
                </c:pt>
                <c:pt idx="1083">
                  <c:v>43693.729166666664</c:v>
                </c:pt>
                <c:pt idx="1084">
                  <c:v>43693.732638888891</c:v>
                </c:pt>
                <c:pt idx="1085">
                  <c:v>43693.736111111109</c:v>
                </c:pt>
                <c:pt idx="1086">
                  <c:v>43693.739583333336</c:v>
                </c:pt>
                <c:pt idx="1087">
                  <c:v>43693.743055555555</c:v>
                </c:pt>
                <c:pt idx="1088">
                  <c:v>43693.746527777781</c:v>
                </c:pt>
                <c:pt idx="1089">
                  <c:v>43693.75</c:v>
                </c:pt>
                <c:pt idx="1090">
                  <c:v>43693.753472222219</c:v>
                </c:pt>
                <c:pt idx="1091">
                  <c:v>43693.756944444445</c:v>
                </c:pt>
                <c:pt idx="1092">
                  <c:v>43693.760416666664</c:v>
                </c:pt>
                <c:pt idx="1093">
                  <c:v>43693.763888888891</c:v>
                </c:pt>
                <c:pt idx="1094">
                  <c:v>43693.767361111109</c:v>
                </c:pt>
                <c:pt idx="1095">
                  <c:v>43693.770833333336</c:v>
                </c:pt>
                <c:pt idx="1096">
                  <c:v>43693.774305555555</c:v>
                </c:pt>
                <c:pt idx="1097">
                  <c:v>43693.777777777781</c:v>
                </c:pt>
                <c:pt idx="1098">
                  <c:v>43693.78125</c:v>
                </c:pt>
                <c:pt idx="1099">
                  <c:v>43693.784722222219</c:v>
                </c:pt>
                <c:pt idx="1100">
                  <c:v>43693.788194444445</c:v>
                </c:pt>
                <c:pt idx="1101">
                  <c:v>43693.791666666664</c:v>
                </c:pt>
                <c:pt idx="1102">
                  <c:v>43693.795138888891</c:v>
                </c:pt>
                <c:pt idx="1103">
                  <c:v>43693.798611111109</c:v>
                </c:pt>
                <c:pt idx="1104">
                  <c:v>43693.802083333336</c:v>
                </c:pt>
                <c:pt idx="1105">
                  <c:v>43693.805555555555</c:v>
                </c:pt>
                <c:pt idx="1106">
                  <c:v>43693.809027777781</c:v>
                </c:pt>
                <c:pt idx="1107">
                  <c:v>43693.8125</c:v>
                </c:pt>
                <c:pt idx="1108">
                  <c:v>43693.815972222219</c:v>
                </c:pt>
                <c:pt idx="1109">
                  <c:v>43693.819444444445</c:v>
                </c:pt>
                <c:pt idx="1110">
                  <c:v>43693.822916666664</c:v>
                </c:pt>
                <c:pt idx="1111">
                  <c:v>43693.826388888891</c:v>
                </c:pt>
                <c:pt idx="1112">
                  <c:v>43693.829861111109</c:v>
                </c:pt>
                <c:pt idx="1113">
                  <c:v>43693.833333333336</c:v>
                </c:pt>
                <c:pt idx="1114">
                  <c:v>43693.836805555555</c:v>
                </c:pt>
                <c:pt idx="1115">
                  <c:v>43693.840277777781</c:v>
                </c:pt>
                <c:pt idx="1116">
                  <c:v>43693.84097222222</c:v>
                </c:pt>
                <c:pt idx="1117">
                  <c:v>43693.84375</c:v>
                </c:pt>
                <c:pt idx="1118">
                  <c:v>43693.847222222219</c:v>
                </c:pt>
                <c:pt idx="1119">
                  <c:v>43693.850694444445</c:v>
                </c:pt>
                <c:pt idx="1120">
                  <c:v>43693.854166666664</c:v>
                </c:pt>
                <c:pt idx="1121">
                  <c:v>43693.857638888891</c:v>
                </c:pt>
                <c:pt idx="1122">
                  <c:v>43693.861111111109</c:v>
                </c:pt>
                <c:pt idx="1123">
                  <c:v>43693.864583333336</c:v>
                </c:pt>
                <c:pt idx="1124">
                  <c:v>43693.868055555555</c:v>
                </c:pt>
                <c:pt idx="1125">
                  <c:v>43693.871527777781</c:v>
                </c:pt>
                <c:pt idx="1126">
                  <c:v>43693.875</c:v>
                </c:pt>
                <c:pt idx="1127">
                  <c:v>43693.878472222219</c:v>
                </c:pt>
                <c:pt idx="1128">
                  <c:v>43693.881944444445</c:v>
                </c:pt>
                <c:pt idx="1129">
                  <c:v>43693.885416666664</c:v>
                </c:pt>
                <c:pt idx="1130">
                  <c:v>43693.888888888891</c:v>
                </c:pt>
                <c:pt idx="1131">
                  <c:v>43693.892361111109</c:v>
                </c:pt>
                <c:pt idx="1132">
                  <c:v>43693.895833333336</c:v>
                </c:pt>
                <c:pt idx="1133">
                  <c:v>43693.899305555555</c:v>
                </c:pt>
                <c:pt idx="1134">
                  <c:v>43693.902777777781</c:v>
                </c:pt>
                <c:pt idx="1135">
                  <c:v>43693.90625</c:v>
                </c:pt>
                <c:pt idx="1136">
                  <c:v>43693.909722222219</c:v>
                </c:pt>
                <c:pt idx="1137">
                  <c:v>43693.913194444445</c:v>
                </c:pt>
                <c:pt idx="1138">
                  <c:v>43693.916666666664</c:v>
                </c:pt>
                <c:pt idx="1139">
                  <c:v>43693.920138888891</c:v>
                </c:pt>
                <c:pt idx="1140">
                  <c:v>43693.923611111109</c:v>
                </c:pt>
                <c:pt idx="1141">
                  <c:v>43693.927083333336</c:v>
                </c:pt>
                <c:pt idx="1142">
                  <c:v>43693.930555555555</c:v>
                </c:pt>
                <c:pt idx="1143">
                  <c:v>43693.934027777781</c:v>
                </c:pt>
                <c:pt idx="1144">
                  <c:v>43693.9375</c:v>
                </c:pt>
                <c:pt idx="1145">
                  <c:v>43693.940972222219</c:v>
                </c:pt>
                <c:pt idx="1146">
                  <c:v>43693.944444444445</c:v>
                </c:pt>
                <c:pt idx="1147">
                  <c:v>43693.947916666664</c:v>
                </c:pt>
                <c:pt idx="1148">
                  <c:v>43693.951388888891</c:v>
                </c:pt>
                <c:pt idx="1149">
                  <c:v>43693.954861111109</c:v>
                </c:pt>
                <c:pt idx="1150">
                  <c:v>43693.958333333336</c:v>
                </c:pt>
                <c:pt idx="1151">
                  <c:v>43693.961805555555</c:v>
                </c:pt>
                <c:pt idx="1152">
                  <c:v>43693.965277777781</c:v>
                </c:pt>
                <c:pt idx="1153">
                  <c:v>43693.96875</c:v>
                </c:pt>
                <c:pt idx="1154">
                  <c:v>43693.972222222219</c:v>
                </c:pt>
                <c:pt idx="1155">
                  <c:v>43693.975694444445</c:v>
                </c:pt>
                <c:pt idx="1156">
                  <c:v>43693.979166666664</c:v>
                </c:pt>
                <c:pt idx="1157">
                  <c:v>43693.982638888891</c:v>
                </c:pt>
                <c:pt idx="1158">
                  <c:v>43693.986111111109</c:v>
                </c:pt>
                <c:pt idx="1159">
                  <c:v>43693.989583333336</c:v>
                </c:pt>
                <c:pt idx="1160">
                  <c:v>43693.993055555555</c:v>
                </c:pt>
                <c:pt idx="1161">
                  <c:v>43693.996527777781</c:v>
                </c:pt>
              </c:numCache>
            </c:numRef>
          </c:xVal>
          <c:yVal>
            <c:numRef>
              <c:f>'Base Graphs'!$J$2:$J$1163</c:f>
              <c:numCache>
                <c:formatCode>General</c:formatCode>
                <c:ptCount val="11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53.762130737304702</c:v>
                </c:pt>
                <c:pt idx="186">
                  <c:v>239.14863586425801</c:v>
                </c:pt>
                <c:pt idx="187">
                  <c:v>411.04910278320301</c:v>
                </c:pt>
                <c:pt idx="188">
                  <c:v>549.93066406250011</c:v>
                </c:pt>
                <c:pt idx="189">
                  <c:v>688.81207275390602</c:v>
                </c:pt>
                <c:pt idx="190">
                  <c:v>828.15625</c:v>
                </c:pt>
                <c:pt idx="191">
                  <c:v>926.29986572265602</c:v>
                </c:pt>
                <c:pt idx="192">
                  <c:v>926.29986572265602</c:v>
                </c:pt>
                <c:pt idx="193">
                  <c:v>807.498291015625</c:v>
                </c:pt>
                <c:pt idx="194">
                  <c:v>806.73120117187511</c:v>
                </c:pt>
                <c:pt idx="195">
                  <c:v>805.97253417968807</c:v>
                </c:pt>
                <c:pt idx="196">
                  <c:v>804.51794433593807</c:v>
                </c:pt>
                <c:pt idx="197">
                  <c:v>797.78259277343705</c:v>
                </c:pt>
                <c:pt idx="198">
                  <c:v>791.04840087890602</c:v>
                </c:pt>
                <c:pt idx="199">
                  <c:v>784.31365966796909</c:v>
                </c:pt>
                <c:pt idx="200">
                  <c:v>777.55584716796909</c:v>
                </c:pt>
                <c:pt idx="201">
                  <c:v>770.84368896484409</c:v>
                </c:pt>
                <c:pt idx="202">
                  <c:v>764.10919189453102</c:v>
                </c:pt>
                <c:pt idx="203">
                  <c:v>757.37341308593705</c:v>
                </c:pt>
                <c:pt idx="204">
                  <c:v>750.63854980468705</c:v>
                </c:pt>
                <c:pt idx="205">
                  <c:v>743.90411376953114</c:v>
                </c:pt>
                <c:pt idx="206">
                  <c:v>737.16876220703102</c:v>
                </c:pt>
                <c:pt idx="207">
                  <c:v>730.43395996093795</c:v>
                </c:pt>
                <c:pt idx="208">
                  <c:v>723.69927978515602</c:v>
                </c:pt>
                <c:pt idx="209">
                  <c:v>716.96429443359398</c:v>
                </c:pt>
                <c:pt idx="210">
                  <c:v>710.2294921875</c:v>
                </c:pt>
                <c:pt idx="211">
                  <c:v>703.49426269531295</c:v>
                </c:pt>
                <c:pt idx="212">
                  <c:v>696.75939941406205</c:v>
                </c:pt>
                <c:pt idx="213">
                  <c:v>690.025390625</c:v>
                </c:pt>
                <c:pt idx="214">
                  <c:v>683.28955078125011</c:v>
                </c:pt>
                <c:pt idx="215">
                  <c:v>676.55499267578114</c:v>
                </c:pt>
                <c:pt idx="216">
                  <c:v>669.79754638671898</c:v>
                </c:pt>
                <c:pt idx="217">
                  <c:v>663.08612060546898</c:v>
                </c:pt>
                <c:pt idx="218">
                  <c:v>656.34985351562511</c:v>
                </c:pt>
                <c:pt idx="219">
                  <c:v>649.61505126953102</c:v>
                </c:pt>
                <c:pt idx="220">
                  <c:v>642.88043212890602</c:v>
                </c:pt>
                <c:pt idx="221">
                  <c:v>636.14465332031307</c:v>
                </c:pt>
                <c:pt idx="222">
                  <c:v>629.41052246093705</c:v>
                </c:pt>
                <c:pt idx="223">
                  <c:v>622.67517089843807</c:v>
                </c:pt>
                <c:pt idx="224">
                  <c:v>615.94097900390602</c:v>
                </c:pt>
                <c:pt idx="225">
                  <c:v>609.20568847656295</c:v>
                </c:pt>
                <c:pt idx="226">
                  <c:v>602.470703125</c:v>
                </c:pt>
                <c:pt idx="227">
                  <c:v>595.73565673828102</c:v>
                </c:pt>
                <c:pt idx="228">
                  <c:v>589.0009765625</c:v>
                </c:pt>
                <c:pt idx="229">
                  <c:v>582.26574707031205</c:v>
                </c:pt>
                <c:pt idx="230">
                  <c:v>575.53082275390602</c:v>
                </c:pt>
                <c:pt idx="231">
                  <c:v>568.79608154296909</c:v>
                </c:pt>
                <c:pt idx="232">
                  <c:v>562.06152343750011</c:v>
                </c:pt>
                <c:pt idx="233">
                  <c:v>555.32598876953102</c:v>
                </c:pt>
                <c:pt idx="234">
                  <c:v>548.591552734375</c:v>
                </c:pt>
                <c:pt idx="235">
                  <c:v>541.85662841796909</c:v>
                </c:pt>
                <c:pt idx="236">
                  <c:v>535.121337890625</c:v>
                </c:pt>
                <c:pt idx="237">
                  <c:v>528.38684082031295</c:v>
                </c:pt>
                <c:pt idx="238">
                  <c:v>521.65179443359398</c:v>
                </c:pt>
                <c:pt idx="239">
                  <c:v>514.91650390625</c:v>
                </c:pt>
                <c:pt idx="240">
                  <c:v>508.15969848632801</c:v>
                </c:pt>
                <c:pt idx="241">
                  <c:v>501.42462158203102</c:v>
                </c:pt>
                <c:pt idx="242">
                  <c:v>494.71194458007801</c:v>
                </c:pt>
                <c:pt idx="243">
                  <c:v>487.97732543945301</c:v>
                </c:pt>
                <c:pt idx="244">
                  <c:v>481.24197387695307</c:v>
                </c:pt>
                <c:pt idx="245">
                  <c:v>474.50732421875006</c:v>
                </c:pt>
                <c:pt idx="246">
                  <c:v>467.77206420898403</c:v>
                </c:pt>
                <c:pt idx="247">
                  <c:v>461.037353515625</c:v>
                </c:pt>
                <c:pt idx="248">
                  <c:v>454.30252075195301</c:v>
                </c:pt>
                <c:pt idx="249">
                  <c:v>447.567626953125</c:v>
                </c:pt>
                <c:pt idx="250">
                  <c:v>440.83282470703102</c:v>
                </c:pt>
                <c:pt idx="251">
                  <c:v>434.09753417968801</c:v>
                </c:pt>
                <c:pt idx="252">
                  <c:v>427.363037109375</c:v>
                </c:pt>
                <c:pt idx="253">
                  <c:v>420.62808227539102</c:v>
                </c:pt>
                <c:pt idx="254">
                  <c:v>413.89306640625006</c:v>
                </c:pt>
                <c:pt idx="255">
                  <c:v>407.15768432617199</c:v>
                </c:pt>
                <c:pt idx="256">
                  <c:v>400.42349243164102</c:v>
                </c:pt>
                <c:pt idx="257">
                  <c:v>393.66604614257801</c:v>
                </c:pt>
                <c:pt idx="258">
                  <c:v>386.953369140625</c:v>
                </c:pt>
                <c:pt idx="259">
                  <c:v>380.21838378906301</c:v>
                </c:pt>
                <c:pt idx="260">
                  <c:v>373.48352050781301</c:v>
                </c:pt>
                <c:pt idx="261">
                  <c:v>366.74844360351602</c:v>
                </c:pt>
                <c:pt idx="262">
                  <c:v>360.01351928710903</c:v>
                </c:pt>
                <c:pt idx="263">
                  <c:v>353.27886962890597</c:v>
                </c:pt>
                <c:pt idx="264">
                  <c:v>346.54367065429705</c:v>
                </c:pt>
                <c:pt idx="265">
                  <c:v>339.78656005859398</c:v>
                </c:pt>
                <c:pt idx="266">
                  <c:v>333.07366943359398</c:v>
                </c:pt>
                <c:pt idx="267">
                  <c:v>326.33935546875006</c:v>
                </c:pt>
                <c:pt idx="268">
                  <c:v>319.60433959960903</c:v>
                </c:pt>
                <c:pt idx="269">
                  <c:v>312.86975097656301</c:v>
                </c:pt>
                <c:pt idx="270">
                  <c:v>306.13446044921903</c:v>
                </c:pt>
                <c:pt idx="271">
                  <c:v>299.39920043945301</c:v>
                </c:pt>
                <c:pt idx="272">
                  <c:v>292.66424560546898</c:v>
                </c:pt>
                <c:pt idx="273">
                  <c:v>285.92956542968801</c:v>
                </c:pt>
                <c:pt idx="274">
                  <c:v>279.19467163085903</c:v>
                </c:pt>
                <c:pt idx="275">
                  <c:v>272.45959472656301</c:v>
                </c:pt>
                <c:pt idx="276">
                  <c:v>265.72476196289097</c:v>
                </c:pt>
                <c:pt idx="277">
                  <c:v>258.98999023437506</c:v>
                </c:pt>
                <c:pt idx="278">
                  <c:v>252.25517272949199</c:v>
                </c:pt>
                <c:pt idx="279">
                  <c:v>245.52027893066401</c:v>
                </c:pt>
                <c:pt idx="280">
                  <c:v>238.78509521484403</c:v>
                </c:pt>
                <c:pt idx="281">
                  <c:v>232.05024719238301</c:v>
                </c:pt>
                <c:pt idx="282">
                  <c:v>225.31546020507801</c:v>
                </c:pt>
                <c:pt idx="283">
                  <c:v>218.58042907714801</c:v>
                </c:pt>
                <c:pt idx="284">
                  <c:v>211.84556579589801</c:v>
                </c:pt>
                <c:pt idx="285">
                  <c:v>205.11053466796901</c:v>
                </c:pt>
                <c:pt idx="286">
                  <c:v>198.37557983398401</c:v>
                </c:pt>
                <c:pt idx="287">
                  <c:v>191.64077758789102</c:v>
                </c:pt>
                <c:pt idx="288">
                  <c:v>184.90596008300801</c:v>
                </c:pt>
                <c:pt idx="289">
                  <c:v>178.17089843750003</c:v>
                </c:pt>
                <c:pt idx="290">
                  <c:v>171.32362365722699</c:v>
                </c:pt>
                <c:pt idx="291">
                  <c:v>164.70111083984401</c:v>
                </c:pt>
                <c:pt idx="292">
                  <c:v>157.96617126464801</c:v>
                </c:pt>
                <c:pt idx="293">
                  <c:v>151.23132324218801</c:v>
                </c:pt>
                <c:pt idx="294">
                  <c:v>144.49644470214798</c:v>
                </c:pt>
                <c:pt idx="295">
                  <c:v>137.76156616210901</c:v>
                </c:pt>
                <c:pt idx="296">
                  <c:v>131.02648925781298</c:v>
                </c:pt>
                <c:pt idx="297">
                  <c:v>124.291641235352</c:v>
                </c:pt>
                <c:pt idx="298">
                  <c:v>117.556602478027</c:v>
                </c:pt>
                <c:pt idx="299">
                  <c:v>110.821746826172</c:v>
                </c:pt>
                <c:pt idx="300">
                  <c:v>104.08685302734401</c:v>
                </c:pt>
                <c:pt idx="301">
                  <c:v>97.352027893066392</c:v>
                </c:pt>
                <c:pt idx="302">
                  <c:v>90.616966247558594</c:v>
                </c:pt>
                <c:pt idx="303">
                  <c:v>83.882057189941406</c:v>
                </c:pt>
                <c:pt idx="304">
                  <c:v>77.147232055664105</c:v>
                </c:pt>
                <c:pt idx="305">
                  <c:v>70.412300109863295</c:v>
                </c:pt>
                <c:pt idx="306">
                  <c:v>63.677383422851598</c:v>
                </c:pt>
                <c:pt idx="307">
                  <c:v>56.942436218261697</c:v>
                </c:pt>
                <c:pt idx="308">
                  <c:v>50.207584381103494</c:v>
                </c:pt>
                <c:pt idx="309">
                  <c:v>43.472640991210895</c:v>
                </c:pt>
                <c:pt idx="310">
                  <c:v>36.737659454345703</c:v>
                </c:pt>
                <c:pt idx="311">
                  <c:v>30.0027770996094</c:v>
                </c:pt>
                <c:pt idx="312">
                  <c:v>23.267869949340799</c:v>
                </c:pt>
                <c:pt idx="313">
                  <c:v>17.124605178833001</c:v>
                </c:pt>
                <c:pt idx="314">
                  <c:v>11.164755821228001</c:v>
                </c:pt>
                <c:pt idx="315">
                  <c:v>5.2049226760864302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102.7724609375</c:v>
                </c:pt>
                <c:pt idx="765">
                  <c:v>242.11705017089801</c:v>
                </c:pt>
                <c:pt idx="766">
                  <c:v>380.53576660156301</c:v>
                </c:pt>
                <c:pt idx="767">
                  <c:v>456.45816040039102</c:v>
                </c:pt>
                <c:pt idx="768">
                  <c:v>519.41748046875</c:v>
                </c:pt>
                <c:pt idx="769">
                  <c:v>658.29895019531205</c:v>
                </c:pt>
                <c:pt idx="770">
                  <c:v>797.18060302734398</c:v>
                </c:pt>
                <c:pt idx="771">
                  <c:v>833.28973388671909</c:v>
                </c:pt>
                <c:pt idx="772">
                  <c:v>833.28973388671909</c:v>
                </c:pt>
                <c:pt idx="773">
                  <c:v>833.28973388671909</c:v>
                </c:pt>
                <c:pt idx="774">
                  <c:v>715.07989501953102</c:v>
                </c:pt>
                <c:pt idx="775">
                  <c:v>715.09271240234409</c:v>
                </c:pt>
                <c:pt idx="776">
                  <c:v>715.109375</c:v>
                </c:pt>
                <c:pt idx="777">
                  <c:v>715.12603759765614</c:v>
                </c:pt>
                <c:pt idx="778">
                  <c:v>715.14270019531205</c:v>
                </c:pt>
                <c:pt idx="779">
                  <c:v>715.14422607421909</c:v>
                </c:pt>
                <c:pt idx="780">
                  <c:v>715.159423828125</c:v>
                </c:pt>
                <c:pt idx="781">
                  <c:v>715.176025390625</c:v>
                </c:pt>
                <c:pt idx="782">
                  <c:v>715.17993164062511</c:v>
                </c:pt>
                <c:pt idx="783">
                  <c:v>715.17993164062511</c:v>
                </c:pt>
                <c:pt idx="784">
                  <c:v>715.17993164062511</c:v>
                </c:pt>
                <c:pt idx="785">
                  <c:v>715.17993164062511</c:v>
                </c:pt>
                <c:pt idx="786">
                  <c:v>715.17993164062511</c:v>
                </c:pt>
                <c:pt idx="787">
                  <c:v>715.17993164062511</c:v>
                </c:pt>
                <c:pt idx="788">
                  <c:v>714.38562011718807</c:v>
                </c:pt>
                <c:pt idx="789">
                  <c:v>708.42547607421909</c:v>
                </c:pt>
                <c:pt idx="790">
                  <c:v>702.46563720703102</c:v>
                </c:pt>
                <c:pt idx="791">
                  <c:v>696.50531005859398</c:v>
                </c:pt>
                <c:pt idx="792">
                  <c:v>690.54656982421909</c:v>
                </c:pt>
                <c:pt idx="793">
                  <c:v>684.58642578125</c:v>
                </c:pt>
                <c:pt idx="794">
                  <c:v>678.62677001953102</c:v>
                </c:pt>
                <c:pt idx="795">
                  <c:v>672.666259765625</c:v>
                </c:pt>
                <c:pt idx="796">
                  <c:v>666.70648193359398</c:v>
                </c:pt>
                <c:pt idx="797">
                  <c:v>660.74694824218693</c:v>
                </c:pt>
                <c:pt idx="798">
                  <c:v>654.78594970703114</c:v>
                </c:pt>
                <c:pt idx="799">
                  <c:v>648.82745361328102</c:v>
                </c:pt>
                <c:pt idx="800">
                  <c:v>642.866943359375</c:v>
                </c:pt>
                <c:pt idx="801">
                  <c:v>636.90759277343807</c:v>
                </c:pt>
                <c:pt idx="802">
                  <c:v>630.947265625</c:v>
                </c:pt>
                <c:pt idx="803">
                  <c:v>624.988037109375</c:v>
                </c:pt>
                <c:pt idx="804">
                  <c:v>619.028564453125</c:v>
                </c:pt>
                <c:pt idx="805">
                  <c:v>613.06787109375</c:v>
                </c:pt>
                <c:pt idx="806">
                  <c:v>607.10809326171909</c:v>
                </c:pt>
                <c:pt idx="807">
                  <c:v>601.14813232421898</c:v>
                </c:pt>
                <c:pt idx="808">
                  <c:v>595.189208984375</c:v>
                </c:pt>
                <c:pt idx="809">
                  <c:v>589.22888183593693</c:v>
                </c:pt>
                <c:pt idx="810">
                  <c:v>583.26879882812511</c:v>
                </c:pt>
                <c:pt idx="811">
                  <c:v>577.28961181640602</c:v>
                </c:pt>
                <c:pt idx="812">
                  <c:v>571.34942626953102</c:v>
                </c:pt>
                <c:pt idx="813">
                  <c:v>565.38916015625</c:v>
                </c:pt>
                <c:pt idx="814">
                  <c:v>559.42962646484409</c:v>
                </c:pt>
                <c:pt idx="815">
                  <c:v>553.47033691406307</c:v>
                </c:pt>
                <c:pt idx="816">
                  <c:v>547.51007080078102</c:v>
                </c:pt>
                <c:pt idx="817">
                  <c:v>541.55023193359398</c:v>
                </c:pt>
                <c:pt idx="818">
                  <c:v>535.59088134765602</c:v>
                </c:pt>
                <c:pt idx="819">
                  <c:v>529.63092041015602</c:v>
                </c:pt>
                <c:pt idx="820">
                  <c:v>523.67059326171909</c:v>
                </c:pt>
                <c:pt idx="821">
                  <c:v>517.71032714843807</c:v>
                </c:pt>
                <c:pt idx="822">
                  <c:v>511.75088500976602</c:v>
                </c:pt>
                <c:pt idx="823">
                  <c:v>505.79095458984403</c:v>
                </c:pt>
                <c:pt idx="824">
                  <c:v>499.83093261718807</c:v>
                </c:pt>
                <c:pt idx="825">
                  <c:v>493.87167358398398</c:v>
                </c:pt>
                <c:pt idx="826">
                  <c:v>487.911865234375</c:v>
                </c:pt>
                <c:pt idx="827">
                  <c:v>481.95178222656199</c:v>
                </c:pt>
                <c:pt idx="828">
                  <c:v>475.99221801757801</c:v>
                </c:pt>
                <c:pt idx="829">
                  <c:v>470.03237915039102</c:v>
                </c:pt>
                <c:pt idx="830">
                  <c:v>464.07235717773403</c:v>
                </c:pt>
                <c:pt idx="831">
                  <c:v>458.11282348632807</c:v>
                </c:pt>
                <c:pt idx="832">
                  <c:v>452.15264892578102</c:v>
                </c:pt>
                <c:pt idx="833">
                  <c:v>446.19296264648403</c:v>
                </c:pt>
                <c:pt idx="834">
                  <c:v>440.23297119140602</c:v>
                </c:pt>
                <c:pt idx="835">
                  <c:v>434.27282714843705</c:v>
                </c:pt>
                <c:pt idx="836">
                  <c:v>428.31338500976602</c:v>
                </c:pt>
                <c:pt idx="837">
                  <c:v>422.35345458984403</c:v>
                </c:pt>
                <c:pt idx="838">
                  <c:v>416.39385986328102</c:v>
                </c:pt>
                <c:pt idx="839">
                  <c:v>410.43402099609403</c:v>
                </c:pt>
                <c:pt idx="840">
                  <c:v>404.47372436523403</c:v>
                </c:pt>
                <c:pt idx="841">
                  <c:v>398.51428222656301</c:v>
                </c:pt>
                <c:pt idx="842">
                  <c:v>392.55438232421903</c:v>
                </c:pt>
                <c:pt idx="843">
                  <c:v>386.59457397460903</c:v>
                </c:pt>
                <c:pt idx="844">
                  <c:v>380.63488769531307</c:v>
                </c:pt>
                <c:pt idx="845">
                  <c:v>374.67474365234403</c:v>
                </c:pt>
                <c:pt idx="846">
                  <c:v>368.71478271484398</c:v>
                </c:pt>
                <c:pt idx="847">
                  <c:v>362.75521850585898</c:v>
                </c:pt>
                <c:pt idx="848">
                  <c:v>356.79553222656301</c:v>
                </c:pt>
                <c:pt idx="849">
                  <c:v>350.83538818359403</c:v>
                </c:pt>
                <c:pt idx="850">
                  <c:v>344.87542724609403</c:v>
                </c:pt>
                <c:pt idx="851">
                  <c:v>338.916015625</c:v>
                </c:pt>
                <c:pt idx="852">
                  <c:v>332.95611572265597</c:v>
                </c:pt>
                <c:pt idx="853">
                  <c:v>326.99618530273403</c:v>
                </c:pt>
                <c:pt idx="854">
                  <c:v>321.03631591796903</c:v>
                </c:pt>
                <c:pt idx="855">
                  <c:v>315.07638549804699</c:v>
                </c:pt>
                <c:pt idx="856">
                  <c:v>309.11651611328102</c:v>
                </c:pt>
                <c:pt idx="857">
                  <c:v>303.15695190429699</c:v>
                </c:pt>
                <c:pt idx="858">
                  <c:v>297.19720458984403</c:v>
                </c:pt>
                <c:pt idx="859">
                  <c:v>291.23736572265602</c:v>
                </c:pt>
                <c:pt idx="860">
                  <c:v>285.27737426757801</c:v>
                </c:pt>
                <c:pt idx="861">
                  <c:v>279.31744384765602</c:v>
                </c:pt>
                <c:pt idx="862">
                  <c:v>273.35781860351602</c:v>
                </c:pt>
                <c:pt idx="863">
                  <c:v>267.39782714843801</c:v>
                </c:pt>
                <c:pt idx="864">
                  <c:v>261.43817138671903</c:v>
                </c:pt>
                <c:pt idx="865">
                  <c:v>255.47817993164102</c:v>
                </c:pt>
                <c:pt idx="866">
                  <c:v>249.51832580566401</c:v>
                </c:pt>
                <c:pt idx="867">
                  <c:v>243.558517456055</c:v>
                </c:pt>
                <c:pt idx="868">
                  <c:v>237.59892272949202</c:v>
                </c:pt>
                <c:pt idx="869">
                  <c:v>231.63885498046901</c:v>
                </c:pt>
                <c:pt idx="870">
                  <c:v>225.67881774902301</c:v>
                </c:pt>
                <c:pt idx="871">
                  <c:v>219.71905517578102</c:v>
                </c:pt>
                <c:pt idx="872">
                  <c:v>213.75947570800801</c:v>
                </c:pt>
                <c:pt idx="873">
                  <c:v>207.79949951</c:v>
                </c:pt>
                <c:pt idx="874">
                  <c:v>201.83978271000001</c:v>
                </c:pt>
                <c:pt idx="875">
                  <c:v>195.88000488</c:v>
                </c:pt>
                <c:pt idx="876">
                  <c:v>189.91996764999999</c:v>
                </c:pt>
                <c:pt idx="877">
                  <c:v>183.96018982000001</c:v>
                </c:pt>
                <c:pt idx="878">
                  <c:v>178.00018310999999</c:v>
                </c:pt>
                <c:pt idx="879">
                  <c:v>172.04060364</c:v>
                </c:pt>
                <c:pt idx="880">
                  <c:v>166.08079529</c:v>
                </c:pt>
                <c:pt idx="881">
                  <c:v>160.12091064000001</c:v>
                </c:pt>
                <c:pt idx="882">
                  <c:v>154.16111755</c:v>
                </c:pt>
                <c:pt idx="883">
                  <c:v>148.20111084000001</c:v>
                </c:pt>
                <c:pt idx="884">
                  <c:v>142.2414856</c:v>
                </c:pt>
                <c:pt idx="885">
                  <c:v>136.28144836000001</c:v>
                </c:pt>
                <c:pt idx="886">
                  <c:v>130.32162475999999</c:v>
                </c:pt>
                <c:pt idx="887">
                  <c:v>124.36185455</c:v>
                </c:pt>
                <c:pt idx="888">
                  <c:v>118.40218353</c:v>
                </c:pt>
                <c:pt idx="889">
                  <c:v>112.44216156</c:v>
                </c:pt>
                <c:pt idx="890">
                  <c:v>106.48235321</c:v>
                </c:pt>
                <c:pt idx="891">
                  <c:v>100.52250671</c:v>
                </c:pt>
                <c:pt idx="892">
                  <c:v>94.562705993999998</c:v>
                </c:pt>
                <c:pt idx="893">
                  <c:v>88.602874756000006</c:v>
                </c:pt>
                <c:pt idx="894">
                  <c:v>82.642997742000006</c:v>
                </c:pt>
                <c:pt idx="895">
                  <c:v>76.683197020999998</c:v>
                </c:pt>
                <c:pt idx="896">
                  <c:v>70.723327636999997</c:v>
                </c:pt>
                <c:pt idx="897">
                  <c:v>64.763534546000002</c:v>
                </c:pt>
                <c:pt idx="898">
                  <c:v>58.803680419999999</c:v>
                </c:pt>
                <c:pt idx="899">
                  <c:v>52.843879700000002</c:v>
                </c:pt>
                <c:pt idx="900">
                  <c:v>46.883975982999999</c:v>
                </c:pt>
                <c:pt idx="901">
                  <c:v>40.924121857000003</c:v>
                </c:pt>
                <c:pt idx="902">
                  <c:v>34.964351653999998</c:v>
                </c:pt>
                <c:pt idx="903">
                  <c:v>29.004522324</c:v>
                </c:pt>
                <c:pt idx="904">
                  <c:v>23.044673920000001</c:v>
                </c:pt>
                <c:pt idx="905">
                  <c:v>17.084863663</c:v>
                </c:pt>
                <c:pt idx="906">
                  <c:v>11.125011444</c:v>
                </c:pt>
                <c:pt idx="907">
                  <c:v>5.1651873588999999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</c:numCache>
            </c:numRef>
          </c:yVal>
          <c:smooth val="0"/>
        </c:ser>
        <c:ser>
          <c:idx val="4"/>
          <c:order val="2"/>
          <c:tx>
            <c:v>Addition for emergency DC tie import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'Base Graphs'!$A$2:$A$1163</c:f>
              <c:numCache>
                <c:formatCode>m/d/yyyy\ h:mm</c:formatCode>
                <c:ptCount val="1162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  <c:pt idx="873">
                  <c:v>43693</c:v>
                </c:pt>
                <c:pt idx="874">
                  <c:v>43693.003472222219</c:v>
                </c:pt>
                <c:pt idx="875">
                  <c:v>43693.006944444445</c:v>
                </c:pt>
                <c:pt idx="876">
                  <c:v>43693.010416666664</c:v>
                </c:pt>
                <c:pt idx="877">
                  <c:v>43693.013888888891</c:v>
                </c:pt>
                <c:pt idx="878">
                  <c:v>43693.017361111109</c:v>
                </c:pt>
                <c:pt idx="879">
                  <c:v>43693.020833333336</c:v>
                </c:pt>
                <c:pt idx="880">
                  <c:v>43693.024305555555</c:v>
                </c:pt>
                <c:pt idx="881">
                  <c:v>43693.027777777781</c:v>
                </c:pt>
                <c:pt idx="882">
                  <c:v>43693.03125</c:v>
                </c:pt>
                <c:pt idx="883">
                  <c:v>43693.034722222219</c:v>
                </c:pt>
                <c:pt idx="884">
                  <c:v>43693.038194444445</c:v>
                </c:pt>
                <c:pt idx="885">
                  <c:v>43693.041666666664</c:v>
                </c:pt>
                <c:pt idx="886">
                  <c:v>43693.045138888891</c:v>
                </c:pt>
                <c:pt idx="887">
                  <c:v>43693.048611111109</c:v>
                </c:pt>
                <c:pt idx="888">
                  <c:v>43693.052083333336</c:v>
                </c:pt>
                <c:pt idx="889">
                  <c:v>43693.055555555555</c:v>
                </c:pt>
                <c:pt idx="890">
                  <c:v>43693.059027777781</c:v>
                </c:pt>
                <c:pt idx="891">
                  <c:v>43693.0625</c:v>
                </c:pt>
                <c:pt idx="892">
                  <c:v>43693.065972222219</c:v>
                </c:pt>
                <c:pt idx="893">
                  <c:v>43693.069444444445</c:v>
                </c:pt>
                <c:pt idx="894">
                  <c:v>43693.072916666664</c:v>
                </c:pt>
                <c:pt idx="895">
                  <c:v>43693.076388888891</c:v>
                </c:pt>
                <c:pt idx="896">
                  <c:v>43693.079861111109</c:v>
                </c:pt>
                <c:pt idx="897">
                  <c:v>43693.083333333336</c:v>
                </c:pt>
                <c:pt idx="898">
                  <c:v>43693.086805555555</c:v>
                </c:pt>
                <c:pt idx="899">
                  <c:v>43693.090277777781</c:v>
                </c:pt>
                <c:pt idx="900">
                  <c:v>43693.09375</c:v>
                </c:pt>
                <c:pt idx="901">
                  <c:v>43693.097222222219</c:v>
                </c:pt>
                <c:pt idx="902">
                  <c:v>43693.100694444445</c:v>
                </c:pt>
                <c:pt idx="903">
                  <c:v>43693.104166666664</c:v>
                </c:pt>
                <c:pt idx="904">
                  <c:v>43693.107638888891</c:v>
                </c:pt>
                <c:pt idx="905">
                  <c:v>43693.111111111109</c:v>
                </c:pt>
                <c:pt idx="906">
                  <c:v>43693.114583333336</c:v>
                </c:pt>
                <c:pt idx="907">
                  <c:v>43693.118055555555</c:v>
                </c:pt>
                <c:pt idx="908">
                  <c:v>43693.121527777781</c:v>
                </c:pt>
                <c:pt idx="909">
                  <c:v>43693.125</c:v>
                </c:pt>
                <c:pt idx="910">
                  <c:v>43693.128472222219</c:v>
                </c:pt>
                <c:pt idx="911">
                  <c:v>43693.131944444445</c:v>
                </c:pt>
                <c:pt idx="912">
                  <c:v>43693.135416666664</c:v>
                </c:pt>
                <c:pt idx="913">
                  <c:v>43693.138888888891</c:v>
                </c:pt>
                <c:pt idx="914">
                  <c:v>43693.142361111109</c:v>
                </c:pt>
                <c:pt idx="915">
                  <c:v>43693.145833333336</c:v>
                </c:pt>
                <c:pt idx="916">
                  <c:v>43693.149305555555</c:v>
                </c:pt>
                <c:pt idx="917">
                  <c:v>43693.152777777781</c:v>
                </c:pt>
                <c:pt idx="918">
                  <c:v>43693.15625</c:v>
                </c:pt>
                <c:pt idx="919">
                  <c:v>43693.159722222219</c:v>
                </c:pt>
                <c:pt idx="920">
                  <c:v>43693.163194444445</c:v>
                </c:pt>
                <c:pt idx="921">
                  <c:v>43693.166666666664</c:v>
                </c:pt>
                <c:pt idx="922">
                  <c:v>43693.170138888891</c:v>
                </c:pt>
                <c:pt idx="923">
                  <c:v>43693.173611111109</c:v>
                </c:pt>
                <c:pt idx="924">
                  <c:v>43693.177083333336</c:v>
                </c:pt>
                <c:pt idx="925">
                  <c:v>43693.180555555555</c:v>
                </c:pt>
                <c:pt idx="926">
                  <c:v>43693.184027777781</c:v>
                </c:pt>
                <c:pt idx="927">
                  <c:v>43693.1875</c:v>
                </c:pt>
                <c:pt idx="928">
                  <c:v>43693.190972222219</c:v>
                </c:pt>
                <c:pt idx="929">
                  <c:v>43693.194444444445</c:v>
                </c:pt>
                <c:pt idx="930">
                  <c:v>43693.197916666664</c:v>
                </c:pt>
                <c:pt idx="931">
                  <c:v>43693.201388888891</c:v>
                </c:pt>
                <c:pt idx="932">
                  <c:v>43693.204861111109</c:v>
                </c:pt>
                <c:pt idx="933">
                  <c:v>43693.208333333336</c:v>
                </c:pt>
                <c:pt idx="934">
                  <c:v>43693.211805555555</c:v>
                </c:pt>
                <c:pt idx="935">
                  <c:v>43693.215277777781</c:v>
                </c:pt>
                <c:pt idx="936">
                  <c:v>43693.21875</c:v>
                </c:pt>
                <c:pt idx="937">
                  <c:v>43693.222222222219</c:v>
                </c:pt>
                <c:pt idx="938">
                  <c:v>43693.225694444445</c:v>
                </c:pt>
                <c:pt idx="939">
                  <c:v>43693.229166666664</c:v>
                </c:pt>
                <c:pt idx="940">
                  <c:v>43693.232638888891</c:v>
                </c:pt>
                <c:pt idx="941">
                  <c:v>43693.236111111109</c:v>
                </c:pt>
                <c:pt idx="942">
                  <c:v>43693.239583333336</c:v>
                </c:pt>
                <c:pt idx="943">
                  <c:v>43693.243055555555</c:v>
                </c:pt>
                <c:pt idx="944">
                  <c:v>43693.246527777781</c:v>
                </c:pt>
                <c:pt idx="945">
                  <c:v>43693.25</c:v>
                </c:pt>
                <c:pt idx="946">
                  <c:v>43693.253472222219</c:v>
                </c:pt>
                <c:pt idx="947">
                  <c:v>43693.256944444445</c:v>
                </c:pt>
                <c:pt idx="948">
                  <c:v>43693.260416666664</c:v>
                </c:pt>
                <c:pt idx="949">
                  <c:v>43693.263888888891</c:v>
                </c:pt>
                <c:pt idx="950">
                  <c:v>43693.267361111109</c:v>
                </c:pt>
                <c:pt idx="951">
                  <c:v>43693.270833333336</c:v>
                </c:pt>
                <c:pt idx="952">
                  <c:v>43693.274305555555</c:v>
                </c:pt>
                <c:pt idx="953">
                  <c:v>43693.277777777781</c:v>
                </c:pt>
                <c:pt idx="954">
                  <c:v>43693.28125</c:v>
                </c:pt>
                <c:pt idx="955">
                  <c:v>43693.284722222219</c:v>
                </c:pt>
                <c:pt idx="956">
                  <c:v>43693.288194444445</c:v>
                </c:pt>
                <c:pt idx="957">
                  <c:v>43693.291666666664</c:v>
                </c:pt>
                <c:pt idx="958">
                  <c:v>43693.295138888891</c:v>
                </c:pt>
                <c:pt idx="959">
                  <c:v>43693.298611111109</c:v>
                </c:pt>
                <c:pt idx="960">
                  <c:v>43693.302083333336</c:v>
                </c:pt>
                <c:pt idx="961">
                  <c:v>43693.305555555555</c:v>
                </c:pt>
                <c:pt idx="962">
                  <c:v>43693.309027777781</c:v>
                </c:pt>
                <c:pt idx="963">
                  <c:v>43693.3125</c:v>
                </c:pt>
                <c:pt idx="964">
                  <c:v>43693.315972222219</c:v>
                </c:pt>
                <c:pt idx="965">
                  <c:v>43693.319444444445</c:v>
                </c:pt>
                <c:pt idx="966">
                  <c:v>43693.322916666664</c:v>
                </c:pt>
                <c:pt idx="967">
                  <c:v>43693.326388888891</c:v>
                </c:pt>
                <c:pt idx="968">
                  <c:v>43693.329861111109</c:v>
                </c:pt>
                <c:pt idx="969">
                  <c:v>43693.333333333336</c:v>
                </c:pt>
                <c:pt idx="970">
                  <c:v>43693.336805555555</c:v>
                </c:pt>
                <c:pt idx="971">
                  <c:v>43693.340277777781</c:v>
                </c:pt>
                <c:pt idx="972">
                  <c:v>43693.34375</c:v>
                </c:pt>
                <c:pt idx="973">
                  <c:v>43693.347222222219</c:v>
                </c:pt>
                <c:pt idx="974">
                  <c:v>43693.350694444445</c:v>
                </c:pt>
                <c:pt idx="975">
                  <c:v>43693.354166666664</c:v>
                </c:pt>
                <c:pt idx="976">
                  <c:v>43693.357638888891</c:v>
                </c:pt>
                <c:pt idx="977">
                  <c:v>43693.361111111109</c:v>
                </c:pt>
                <c:pt idx="978">
                  <c:v>43693.364583333336</c:v>
                </c:pt>
                <c:pt idx="979">
                  <c:v>43693.368055555555</c:v>
                </c:pt>
                <c:pt idx="980">
                  <c:v>43693.371527777781</c:v>
                </c:pt>
                <c:pt idx="981">
                  <c:v>43693.375</c:v>
                </c:pt>
                <c:pt idx="982">
                  <c:v>43693.378472222219</c:v>
                </c:pt>
                <c:pt idx="983">
                  <c:v>43693.381944444445</c:v>
                </c:pt>
                <c:pt idx="984">
                  <c:v>43693.385416666664</c:v>
                </c:pt>
                <c:pt idx="985">
                  <c:v>43693.388888888891</c:v>
                </c:pt>
                <c:pt idx="986">
                  <c:v>43693.392361111109</c:v>
                </c:pt>
                <c:pt idx="987">
                  <c:v>43693.395833333336</c:v>
                </c:pt>
                <c:pt idx="988">
                  <c:v>43693.399305555555</c:v>
                </c:pt>
                <c:pt idx="989">
                  <c:v>43693.402777777781</c:v>
                </c:pt>
                <c:pt idx="990">
                  <c:v>43693.40625</c:v>
                </c:pt>
                <c:pt idx="991">
                  <c:v>43693.409722222219</c:v>
                </c:pt>
                <c:pt idx="992">
                  <c:v>43693.413194444445</c:v>
                </c:pt>
                <c:pt idx="993">
                  <c:v>43693.416666666664</c:v>
                </c:pt>
                <c:pt idx="994">
                  <c:v>43693.420138888891</c:v>
                </c:pt>
                <c:pt idx="995">
                  <c:v>43693.423611111109</c:v>
                </c:pt>
                <c:pt idx="996">
                  <c:v>43693.427083333336</c:v>
                </c:pt>
                <c:pt idx="997">
                  <c:v>43693.430555555555</c:v>
                </c:pt>
                <c:pt idx="998">
                  <c:v>43693.434027777781</c:v>
                </c:pt>
                <c:pt idx="999">
                  <c:v>43693.4375</c:v>
                </c:pt>
                <c:pt idx="1000">
                  <c:v>43693.440972222219</c:v>
                </c:pt>
                <c:pt idx="1001">
                  <c:v>43693.444444444445</c:v>
                </c:pt>
                <c:pt idx="1002">
                  <c:v>43693.447916666664</c:v>
                </c:pt>
                <c:pt idx="1003">
                  <c:v>43693.451388888891</c:v>
                </c:pt>
                <c:pt idx="1004">
                  <c:v>43693.454861111109</c:v>
                </c:pt>
                <c:pt idx="1005">
                  <c:v>43693.458333333336</c:v>
                </c:pt>
                <c:pt idx="1006">
                  <c:v>43693.461805555555</c:v>
                </c:pt>
                <c:pt idx="1007">
                  <c:v>43693.465277777781</c:v>
                </c:pt>
                <c:pt idx="1008">
                  <c:v>43693.46875</c:v>
                </c:pt>
                <c:pt idx="1009">
                  <c:v>43693.472222222219</c:v>
                </c:pt>
                <c:pt idx="1010">
                  <c:v>43693.475694444445</c:v>
                </c:pt>
                <c:pt idx="1011">
                  <c:v>43693.479166666664</c:v>
                </c:pt>
                <c:pt idx="1012">
                  <c:v>43693.482638888891</c:v>
                </c:pt>
                <c:pt idx="1013">
                  <c:v>43693.486111111109</c:v>
                </c:pt>
                <c:pt idx="1014">
                  <c:v>43693.489583333336</c:v>
                </c:pt>
                <c:pt idx="1015">
                  <c:v>43693.493055555555</c:v>
                </c:pt>
                <c:pt idx="1016">
                  <c:v>43693.496527777781</c:v>
                </c:pt>
                <c:pt idx="1017">
                  <c:v>43693.5</c:v>
                </c:pt>
                <c:pt idx="1018">
                  <c:v>43693.503472222219</c:v>
                </c:pt>
                <c:pt idx="1019">
                  <c:v>43693.506944444445</c:v>
                </c:pt>
                <c:pt idx="1020">
                  <c:v>43693.510416666664</c:v>
                </c:pt>
                <c:pt idx="1021">
                  <c:v>43693.513888888891</c:v>
                </c:pt>
                <c:pt idx="1022">
                  <c:v>43693.517361111109</c:v>
                </c:pt>
                <c:pt idx="1023">
                  <c:v>43693.520833333336</c:v>
                </c:pt>
                <c:pt idx="1024">
                  <c:v>43693.524305555555</c:v>
                </c:pt>
                <c:pt idx="1025">
                  <c:v>43693.527777777781</c:v>
                </c:pt>
                <c:pt idx="1026">
                  <c:v>43693.53125</c:v>
                </c:pt>
                <c:pt idx="1027">
                  <c:v>43693.534722222219</c:v>
                </c:pt>
                <c:pt idx="1028">
                  <c:v>43693.538194444445</c:v>
                </c:pt>
                <c:pt idx="1029">
                  <c:v>43693.541666666664</c:v>
                </c:pt>
                <c:pt idx="1030">
                  <c:v>43693.545138888891</c:v>
                </c:pt>
                <c:pt idx="1031">
                  <c:v>43693.548611111109</c:v>
                </c:pt>
                <c:pt idx="1032">
                  <c:v>43693.552083333336</c:v>
                </c:pt>
                <c:pt idx="1033">
                  <c:v>43693.555555555555</c:v>
                </c:pt>
                <c:pt idx="1034">
                  <c:v>43693.559027777781</c:v>
                </c:pt>
                <c:pt idx="1035">
                  <c:v>43693.5625</c:v>
                </c:pt>
                <c:pt idx="1036">
                  <c:v>43693.565972222219</c:v>
                </c:pt>
                <c:pt idx="1037">
                  <c:v>43693.569444444445</c:v>
                </c:pt>
                <c:pt idx="1038">
                  <c:v>43693.572916666664</c:v>
                </c:pt>
                <c:pt idx="1039">
                  <c:v>43693.576388888891</c:v>
                </c:pt>
                <c:pt idx="1040">
                  <c:v>43693.579861111109</c:v>
                </c:pt>
                <c:pt idx="1041">
                  <c:v>43693.583333333336</c:v>
                </c:pt>
                <c:pt idx="1042">
                  <c:v>43693.586805555555</c:v>
                </c:pt>
                <c:pt idx="1043">
                  <c:v>43693.590277777781</c:v>
                </c:pt>
                <c:pt idx="1044">
                  <c:v>43693.59375</c:v>
                </c:pt>
                <c:pt idx="1045">
                  <c:v>43693.597222222219</c:v>
                </c:pt>
                <c:pt idx="1046">
                  <c:v>43693.600694444445</c:v>
                </c:pt>
                <c:pt idx="1047">
                  <c:v>43693.604166666664</c:v>
                </c:pt>
                <c:pt idx="1048">
                  <c:v>43693.607638888891</c:v>
                </c:pt>
                <c:pt idx="1049">
                  <c:v>43693.611111111109</c:v>
                </c:pt>
                <c:pt idx="1050">
                  <c:v>43693.614583333336</c:v>
                </c:pt>
                <c:pt idx="1051">
                  <c:v>43693.618055555555</c:v>
                </c:pt>
                <c:pt idx="1052">
                  <c:v>43693.621527777781</c:v>
                </c:pt>
                <c:pt idx="1053">
                  <c:v>43693.625</c:v>
                </c:pt>
                <c:pt idx="1054">
                  <c:v>43693.628472222219</c:v>
                </c:pt>
                <c:pt idx="1055">
                  <c:v>43693.631944444445</c:v>
                </c:pt>
                <c:pt idx="1056">
                  <c:v>43693.635416666664</c:v>
                </c:pt>
                <c:pt idx="1057">
                  <c:v>43693.638888888891</c:v>
                </c:pt>
                <c:pt idx="1058">
                  <c:v>43693.642361111109</c:v>
                </c:pt>
                <c:pt idx="1059">
                  <c:v>43693.645833333336</c:v>
                </c:pt>
                <c:pt idx="1060">
                  <c:v>43693.649305555555</c:v>
                </c:pt>
                <c:pt idx="1061">
                  <c:v>43693.652777777781</c:v>
                </c:pt>
                <c:pt idx="1062">
                  <c:v>43693.65625</c:v>
                </c:pt>
                <c:pt idx="1063">
                  <c:v>43693.659722222219</c:v>
                </c:pt>
                <c:pt idx="1064">
                  <c:v>43693.663194444445</c:v>
                </c:pt>
                <c:pt idx="1065">
                  <c:v>43693.666666666664</c:v>
                </c:pt>
                <c:pt idx="1066">
                  <c:v>43693.670138888891</c:v>
                </c:pt>
                <c:pt idx="1067">
                  <c:v>43693.673611111109</c:v>
                </c:pt>
                <c:pt idx="1068">
                  <c:v>43693.677083333336</c:v>
                </c:pt>
                <c:pt idx="1069">
                  <c:v>43693.680555555555</c:v>
                </c:pt>
                <c:pt idx="1070">
                  <c:v>43693.684027777781</c:v>
                </c:pt>
                <c:pt idx="1071">
                  <c:v>43693.6875</c:v>
                </c:pt>
                <c:pt idx="1072">
                  <c:v>43693.690972222219</c:v>
                </c:pt>
                <c:pt idx="1073">
                  <c:v>43693.694444444445</c:v>
                </c:pt>
                <c:pt idx="1074">
                  <c:v>43693.697916666664</c:v>
                </c:pt>
                <c:pt idx="1075">
                  <c:v>43693.701388888891</c:v>
                </c:pt>
                <c:pt idx="1076">
                  <c:v>43693.704861111109</c:v>
                </c:pt>
                <c:pt idx="1077">
                  <c:v>43693.708333333336</c:v>
                </c:pt>
                <c:pt idx="1078">
                  <c:v>43693.711805555555</c:v>
                </c:pt>
                <c:pt idx="1079">
                  <c:v>43693.715277777781</c:v>
                </c:pt>
                <c:pt idx="1080">
                  <c:v>43693.71875</c:v>
                </c:pt>
                <c:pt idx="1081">
                  <c:v>43693.722222222219</c:v>
                </c:pt>
                <c:pt idx="1082">
                  <c:v>43693.725694444445</c:v>
                </c:pt>
                <c:pt idx="1083">
                  <c:v>43693.729166666664</c:v>
                </c:pt>
                <c:pt idx="1084">
                  <c:v>43693.732638888891</c:v>
                </c:pt>
                <c:pt idx="1085">
                  <c:v>43693.736111111109</c:v>
                </c:pt>
                <c:pt idx="1086">
                  <c:v>43693.739583333336</c:v>
                </c:pt>
                <c:pt idx="1087">
                  <c:v>43693.743055555555</c:v>
                </c:pt>
                <c:pt idx="1088">
                  <c:v>43693.746527777781</c:v>
                </c:pt>
                <c:pt idx="1089">
                  <c:v>43693.75</c:v>
                </c:pt>
                <c:pt idx="1090">
                  <c:v>43693.753472222219</c:v>
                </c:pt>
                <c:pt idx="1091">
                  <c:v>43693.756944444445</c:v>
                </c:pt>
                <c:pt idx="1092">
                  <c:v>43693.760416666664</c:v>
                </c:pt>
                <c:pt idx="1093">
                  <c:v>43693.763888888891</c:v>
                </c:pt>
                <c:pt idx="1094">
                  <c:v>43693.767361111109</c:v>
                </c:pt>
                <c:pt idx="1095">
                  <c:v>43693.770833333336</c:v>
                </c:pt>
                <c:pt idx="1096">
                  <c:v>43693.774305555555</c:v>
                </c:pt>
                <c:pt idx="1097">
                  <c:v>43693.777777777781</c:v>
                </c:pt>
                <c:pt idx="1098">
                  <c:v>43693.78125</c:v>
                </c:pt>
                <c:pt idx="1099">
                  <c:v>43693.784722222219</c:v>
                </c:pt>
                <c:pt idx="1100">
                  <c:v>43693.788194444445</c:v>
                </c:pt>
                <c:pt idx="1101">
                  <c:v>43693.791666666664</c:v>
                </c:pt>
                <c:pt idx="1102">
                  <c:v>43693.795138888891</c:v>
                </c:pt>
                <c:pt idx="1103">
                  <c:v>43693.798611111109</c:v>
                </c:pt>
                <c:pt idx="1104">
                  <c:v>43693.802083333336</c:v>
                </c:pt>
                <c:pt idx="1105">
                  <c:v>43693.805555555555</c:v>
                </c:pt>
                <c:pt idx="1106">
                  <c:v>43693.809027777781</c:v>
                </c:pt>
                <c:pt idx="1107">
                  <c:v>43693.8125</c:v>
                </c:pt>
                <c:pt idx="1108">
                  <c:v>43693.815972222219</c:v>
                </c:pt>
                <c:pt idx="1109">
                  <c:v>43693.819444444445</c:v>
                </c:pt>
                <c:pt idx="1110">
                  <c:v>43693.822916666664</c:v>
                </c:pt>
                <c:pt idx="1111">
                  <c:v>43693.826388888891</c:v>
                </c:pt>
                <c:pt idx="1112">
                  <c:v>43693.829861111109</c:v>
                </c:pt>
                <c:pt idx="1113">
                  <c:v>43693.833333333336</c:v>
                </c:pt>
                <c:pt idx="1114">
                  <c:v>43693.836805555555</c:v>
                </c:pt>
                <c:pt idx="1115">
                  <c:v>43693.840277777781</c:v>
                </c:pt>
                <c:pt idx="1116">
                  <c:v>43693.84097222222</c:v>
                </c:pt>
                <c:pt idx="1117">
                  <c:v>43693.84375</c:v>
                </c:pt>
                <c:pt idx="1118">
                  <c:v>43693.847222222219</c:v>
                </c:pt>
                <c:pt idx="1119">
                  <c:v>43693.850694444445</c:v>
                </c:pt>
                <c:pt idx="1120">
                  <c:v>43693.854166666664</c:v>
                </c:pt>
                <c:pt idx="1121">
                  <c:v>43693.857638888891</c:v>
                </c:pt>
                <c:pt idx="1122">
                  <c:v>43693.861111111109</c:v>
                </c:pt>
                <c:pt idx="1123">
                  <c:v>43693.864583333336</c:v>
                </c:pt>
                <c:pt idx="1124">
                  <c:v>43693.868055555555</c:v>
                </c:pt>
                <c:pt idx="1125">
                  <c:v>43693.871527777781</c:v>
                </c:pt>
                <c:pt idx="1126">
                  <c:v>43693.875</c:v>
                </c:pt>
                <c:pt idx="1127">
                  <c:v>43693.878472222219</c:v>
                </c:pt>
                <c:pt idx="1128">
                  <c:v>43693.881944444445</c:v>
                </c:pt>
                <c:pt idx="1129">
                  <c:v>43693.885416666664</c:v>
                </c:pt>
                <c:pt idx="1130">
                  <c:v>43693.888888888891</c:v>
                </c:pt>
                <c:pt idx="1131">
                  <c:v>43693.892361111109</c:v>
                </c:pt>
                <c:pt idx="1132">
                  <c:v>43693.895833333336</c:v>
                </c:pt>
                <c:pt idx="1133">
                  <c:v>43693.899305555555</c:v>
                </c:pt>
                <c:pt idx="1134">
                  <c:v>43693.902777777781</c:v>
                </c:pt>
                <c:pt idx="1135">
                  <c:v>43693.90625</c:v>
                </c:pt>
                <c:pt idx="1136">
                  <c:v>43693.909722222219</c:v>
                </c:pt>
                <c:pt idx="1137">
                  <c:v>43693.913194444445</c:v>
                </c:pt>
                <c:pt idx="1138">
                  <c:v>43693.916666666664</c:v>
                </c:pt>
                <c:pt idx="1139">
                  <c:v>43693.920138888891</c:v>
                </c:pt>
                <c:pt idx="1140">
                  <c:v>43693.923611111109</c:v>
                </c:pt>
                <c:pt idx="1141">
                  <c:v>43693.927083333336</c:v>
                </c:pt>
                <c:pt idx="1142">
                  <c:v>43693.930555555555</c:v>
                </c:pt>
                <c:pt idx="1143">
                  <c:v>43693.934027777781</c:v>
                </c:pt>
                <c:pt idx="1144">
                  <c:v>43693.9375</c:v>
                </c:pt>
                <c:pt idx="1145">
                  <c:v>43693.940972222219</c:v>
                </c:pt>
                <c:pt idx="1146">
                  <c:v>43693.944444444445</c:v>
                </c:pt>
                <c:pt idx="1147">
                  <c:v>43693.947916666664</c:v>
                </c:pt>
                <c:pt idx="1148">
                  <c:v>43693.951388888891</c:v>
                </c:pt>
                <c:pt idx="1149">
                  <c:v>43693.954861111109</c:v>
                </c:pt>
                <c:pt idx="1150">
                  <c:v>43693.958333333336</c:v>
                </c:pt>
                <c:pt idx="1151">
                  <c:v>43693.961805555555</c:v>
                </c:pt>
                <c:pt idx="1152">
                  <c:v>43693.965277777781</c:v>
                </c:pt>
                <c:pt idx="1153">
                  <c:v>43693.96875</c:v>
                </c:pt>
                <c:pt idx="1154">
                  <c:v>43693.972222222219</c:v>
                </c:pt>
                <c:pt idx="1155">
                  <c:v>43693.975694444445</c:v>
                </c:pt>
                <c:pt idx="1156">
                  <c:v>43693.979166666664</c:v>
                </c:pt>
                <c:pt idx="1157">
                  <c:v>43693.982638888891</c:v>
                </c:pt>
                <c:pt idx="1158">
                  <c:v>43693.986111111109</c:v>
                </c:pt>
                <c:pt idx="1159">
                  <c:v>43693.989583333336</c:v>
                </c:pt>
                <c:pt idx="1160">
                  <c:v>43693.993055555555</c:v>
                </c:pt>
                <c:pt idx="1161">
                  <c:v>43693.996527777781</c:v>
                </c:pt>
              </c:numCache>
            </c:numRef>
          </c:xVal>
          <c:yVal>
            <c:numRef>
              <c:f>'Base Graphs'!$K$2:$K$1163</c:f>
              <c:numCache>
                <c:formatCode>General</c:formatCode>
                <c:ptCount val="11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0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60</c:v>
                </c:pt>
                <c:pt idx="774">
                  <c:v>60</c:v>
                </c:pt>
                <c:pt idx="775">
                  <c:v>60</c:v>
                </c:pt>
                <c:pt idx="776">
                  <c:v>60</c:v>
                </c:pt>
                <c:pt idx="777">
                  <c:v>60</c:v>
                </c:pt>
                <c:pt idx="778">
                  <c:v>60</c:v>
                </c:pt>
                <c:pt idx="779">
                  <c:v>60</c:v>
                </c:pt>
                <c:pt idx="780">
                  <c:v>60</c:v>
                </c:pt>
                <c:pt idx="781">
                  <c:v>60</c:v>
                </c:pt>
                <c:pt idx="782">
                  <c:v>60</c:v>
                </c:pt>
                <c:pt idx="783">
                  <c:v>60</c:v>
                </c:pt>
                <c:pt idx="784">
                  <c:v>60</c:v>
                </c:pt>
                <c:pt idx="785">
                  <c:v>60</c:v>
                </c:pt>
                <c:pt idx="786">
                  <c:v>60</c:v>
                </c:pt>
                <c:pt idx="787">
                  <c:v>60</c:v>
                </c:pt>
                <c:pt idx="788">
                  <c:v>60</c:v>
                </c:pt>
                <c:pt idx="789">
                  <c:v>60</c:v>
                </c:pt>
                <c:pt idx="790">
                  <c:v>60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0</c:v>
                </c:pt>
                <c:pt idx="822">
                  <c:v>0</c:v>
                </c:pt>
                <c:pt idx="823">
                  <c:v>0</c:v>
                </c:pt>
                <c:pt idx="824">
                  <c:v>0</c:v>
                </c:pt>
                <c:pt idx="825">
                  <c:v>0</c:v>
                </c:pt>
                <c:pt idx="826">
                  <c:v>0</c:v>
                </c:pt>
                <c:pt idx="827">
                  <c:v>0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0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</c:v>
                </c:pt>
                <c:pt idx="841">
                  <c:v>0</c:v>
                </c:pt>
                <c:pt idx="842">
                  <c:v>0</c:v>
                </c:pt>
                <c:pt idx="843">
                  <c:v>0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</c:v>
                </c:pt>
                <c:pt idx="848">
                  <c:v>0</c:v>
                </c:pt>
                <c:pt idx="849">
                  <c:v>0</c:v>
                </c:pt>
                <c:pt idx="850">
                  <c:v>0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</c:v>
                </c:pt>
                <c:pt idx="860">
                  <c:v>0</c:v>
                </c:pt>
                <c:pt idx="861">
                  <c:v>0</c:v>
                </c:pt>
                <c:pt idx="862">
                  <c:v>0</c:v>
                </c:pt>
                <c:pt idx="863">
                  <c:v>0</c:v>
                </c:pt>
                <c:pt idx="864">
                  <c:v>0</c:v>
                </c:pt>
                <c:pt idx="865">
                  <c:v>0</c:v>
                </c:pt>
                <c:pt idx="866">
                  <c:v>0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0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</c:v>
                </c:pt>
                <c:pt idx="876">
                  <c:v>0</c:v>
                </c:pt>
                <c:pt idx="877">
                  <c:v>0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</c:v>
                </c:pt>
                <c:pt idx="882">
                  <c:v>0</c:v>
                </c:pt>
                <c:pt idx="883">
                  <c:v>0</c:v>
                </c:pt>
                <c:pt idx="884">
                  <c:v>0</c:v>
                </c:pt>
                <c:pt idx="885">
                  <c:v>0</c:v>
                </c:pt>
                <c:pt idx="886">
                  <c:v>0</c:v>
                </c:pt>
                <c:pt idx="887">
                  <c:v>0</c:v>
                </c:pt>
                <c:pt idx="888">
                  <c:v>0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</c:v>
                </c:pt>
                <c:pt idx="893">
                  <c:v>0</c:v>
                </c:pt>
                <c:pt idx="894">
                  <c:v>0</c:v>
                </c:pt>
                <c:pt idx="895">
                  <c:v>0</c:v>
                </c:pt>
                <c:pt idx="896">
                  <c:v>0</c:v>
                </c:pt>
                <c:pt idx="897">
                  <c:v>0</c:v>
                </c:pt>
                <c:pt idx="898">
                  <c:v>0</c:v>
                </c:pt>
                <c:pt idx="899">
                  <c:v>0</c:v>
                </c:pt>
                <c:pt idx="900">
                  <c:v>0</c:v>
                </c:pt>
                <c:pt idx="901">
                  <c:v>0</c:v>
                </c:pt>
                <c:pt idx="902">
                  <c:v>0</c:v>
                </c:pt>
                <c:pt idx="903">
                  <c:v>0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8527168"/>
        <c:axId val="198528736"/>
        <c:extLst/>
      </c:scatterChart>
      <c:scatterChart>
        <c:scatterStyle val="lineMarker"/>
        <c:varyColors val="0"/>
        <c:ser>
          <c:idx val="0"/>
          <c:order val="0"/>
          <c:tx>
            <c:strRef>
              <c:f>'Base Graphs'!$F$1</c:f>
              <c:strCache>
                <c:ptCount val="1"/>
                <c:pt idx="0">
                  <c:v>RTORDPA</c:v>
                </c:pt>
              </c:strCache>
            </c:strRef>
          </c:tx>
          <c:spPr>
            <a:ln w="25400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'Base Graphs'!$A$2:$A$1163</c:f>
              <c:numCache>
                <c:formatCode>m/d/yyyy\ h:mm</c:formatCode>
                <c:ptCount val="1162"/>
                <c:pt idx="0">
                  <c:v>43690.000219907408</c:v>
                </c:pt>
                <c:pt idx="1">
                  <c:v>43690.003622685188</c:v>
                </c:pt>
                <c:pt idx="2">
                  <c:v>43690.007083333338</c:v>
                </c:pt>
                <c:pt idx="3">
                  <c:v>43690.010555555556</c:v>
                </c:pt>
                <c:pt idx="4">
                  <c:v>43690.014027777783</c:v>
                </c:pt>
                <c:pt idx="5">
                  <c:v>43690.017500000002</c:v>
                </c:pt>
                <c:pt idx="6">
                  <c:v>43690.020983796298</c:v>
                </c:pt>
                <c:pt idx="7">
                  <c:v>43690.024444444447</c:v>
                </c:pt>
                <c:pt idx="8">
                  <c:v>43690.027939814812</c:v>
                </c:pt>
                <c:pt idx="9">
                  <c:v>43690.031400462962</c:v>
                </c:pt>
                <c:pt idx="10">
                  <c:v>43690.034872685188</c:v>
                </c:pt>
                <c:pt idx="11">
                  <c:v>43690.038344907407</c:v>
                </c:pt>
                <c:pt idx="12">
                  <c:v>43690.041863425926</c:v>
                </c:pt>
                <c:pt idx="13">
                  <c:v>43690.045300925929</c:v>
                </c:pt>
                <c:pt idx="14">
                  <c:v>43690.048750000002</c:v>
                </c:pt>
                <c:pt idx="15">
                  <c:v>43690.052222222221</c:v>
                </c:pt>
                <c:pt idx="16">
                  <c:v>43690.055706018517</c:v>
                </c:pt>
                <c:pt idx="17">
                  <c:v>43690.059178240743</c:v>
                </c:pt>
                <c:pt idx="18">
                  <c:v>43690.062638888892</c:v>
                </c:pt>
                <c:pt idx="19">
                  <c:v>43690.066122685188</c:v>
                </c:pt>
                <c:pt idx="20">
                  <c:v>43690.069583333338</c:v>
                </c:pt>
                <c:pt idx="21">
                  <c:v>43690.073055555556</c:v>
                </c:pt>
                <c:pt idx="22">
                  <c:v>43690.076516203699</c:v>
                </c:pt>
                <c:pt idx="23">
                  <c:v>43690.080000000002</c:v>
                </c:pt>
                <c:pt idx="24">
                  <c:v>43690.08353009259</c:v>
                </c:pt>
                <c:pt idx="25">
                  <c:v>43690.086956018517</c:v>
                </c:pt>
                <c:pt idx="26">
                  <c:v>43690.090405092589</c:v>
                </c:pt>
                <c:pt idx="27">
                  <c:v>43690.093888888892</c:v>
                </c:pt>
                <c:pt idx="28">
                  <c:v>43690.097361111111</c:v>
                </c:pt>
                <c:pt idx="29">
                  <c:v>43690.100821759253</c:v>
                </c:pt>
                <c:pt idx="30">
                  <c:v>43690.104305555556</c:v>
                </c:pt>
                <c:pt idx="31">
                  <c:v>43690.107789351852</c:v>
                </c:pt>
                <c:pt idx="32">
                  <c:v>43690.111238425925</c:v>
                </c:pt>
                <c:pt idx="33">
                  <c:v>43690.114722222221</c:v>
                </c:pt>
                <c:pt idx="34">
                  <c:v>43690.118206018517</c:v>
                </c:pt>
                <c:pt idx="35">
                  <c:v>43690.121689814812</c:v>
                </c:pt>
                <c:pt idx="36">
                  <c:v>43690.1252662037</c:v>
                </c:pt>
                <c:pt idx="37">
                  <c:v>43690.128611111111</c:v>
                </c:pt>
                <c:pt idx="38">
                  <c:v>43690.132071759253</c:v>
                </c:pt>
                <c:pt idx="39">
                  <c:v>43690.135555555556</c:v>
                </c:pt>
                <c:pt idx="40">
                  <c:v>43690.139027777783</c:v>
                </c:pt>
                <c:pt idx="41">
                  <c:v>43690.142500000002</c:v>
                </c:pt>
                <c:pt idx="42">
                  <c:v>43690.145972222221</c:v>
                </c:pt>
                <c:pt idx="43">
                  <c:v>43690.149444444447</c:v>
                </c:pt>
                <c:pt idx="44">
                  <c:v>43690.152916666666</c:v>
                </c:pt>
                <c:pt idx="45">
                  <c:v>43690.156388888892</c:v>
                </c:pt>
                <c:pt idx="46">
                  <c:v>43690.159884259258</c:v>
                </c:pt>
                <c:pt idx="47">
                  <c:v>43690.1633912037</c:v>
                </c:pt>
                <c:pt idx="48">
                  <c:v>43690.166863425926</c:v>
                </c:pt>
                <c:pt idx="49">
                  <c:v>43690.170266203699</c:v>
                </c:pt>
                <c:pt idx="50">
                  <c:v>43690.173738425925</c:v>
                </c:pt>
                <c:pt idx="51">
                  <c:v>43690.177210648144</c:v>
                </c:pt>
                <c:pt idx="52">
                  <c:v>43690.180694444447</c:v>
                </c:pt>
                <c:pt idx="53">
                  <c:v>43690.184166666666</c:v>
                </c:pt>
                <c:pt idx="54">
                  <c:v>43690.187638888892</c:v>
                </c:pt>
                <c:pt idx="55">
                  <c:v>43690.191122685188</c:v>
                </c:pt>
                <c:pt idx="56">
                  <c:v>43690.194571759253</c:v>
                </c:pt>
                <c:pt idx="57">
                  <c:v>43690.19804398148</c:v>
                </c:pt>
                <c:pt idx="58">
                  <c:v>43690.201539351852</c:v>
                </c:pt>
                <c:pt idx="59">
                  <c:v>43690.205000000002</c:v>
                </c:pt>
                <c:pt idx="60">
                  <c:v>43690.20853009259</c:v>
                </c:pt>
                <c:pt idx="61">
                  <c:v>43690.211944444447</c:v>
                </c:pt>
                <c:pt idx="62">
                  <c:v>43690.215416666666</c:v>
                </c:pt>
                <c:pt idx="63">
                  <c:v>43690.218877314815</c:v>
                </c:pt>
                <c:pt idx="64">
                  <c:v>43690.22247685185</c:v>
                </c:pt>
                <c:pt idx="65">
                  <c:v>43690.225844907407</c:v>
                </c:pt>
                <c:pt idx="66">
                  <c:v>43690.229317129633</c:v>
                </c:pt>
                <c:pt idx="67">
                  <c:v>43690.232777777783</c:v>
                </c:pt>
                <c:pt idx="68">
                  <c:v>43690.236238425925</c:v>
                </c:pt>
                <c:pt idx="69">
                  <c:v>43690.239722222221</c:v>
                </c:pt>
                <c:pt idx="70">
                  <c:v>43690.243194444447</c:v>
                </c:pt>
                <c:pt idx="71">
                  <c:v>43690.246666666666</c:v>
                </c:pt>
                <c:pt idx="72">
                  <c:v>43690.250196759254</c:v>
                </c:pt>
                <c:pt idx="73">
                  <c:v>43690.253622685188</c:v>
                </c:pt>
                <c:pt idx="74">
                  <c:v>43690.257071759253</c:v>
                </c:pt>
                <c:pt idx="75">
                  <c:v>43690.260520833333</c:v>
                </c:pt>
                <c:pt idx="76">
                  <c:v>43690.264004629629</c:v>
                </c:pt>
                <c:pt idx="77">
                  <c:v>43690.267465277779</c:v>
                </c:pt>
                <c:pt idx="78">
                  <c:v>43690.270949074074</c:v>
                </c:pt>
                <c:pt idx="79">
                  <c:v>43690.274409722224</c:v>
                </c:pt>
                <c:pt idx="80">
                  <c:v>43690.277881944443</c:v>
                </c:pt>
                <c:pt idx="81">
                  <c:v>43690.281365740739</c:v>
                </c:pt>
                <c:pt idx="82">
                  <c:v>43690.284837962958</c:v>
                </c:pt>
                <c:pt idx="83">
                  <c:v>43690.288310185184</c:v>
                </c:pt>
                <c:pt idx="84">
                  <c:v>43690.291817129633</c:v>
                </c:pt>
                <c:pt idx="85">
                  <c:v>43690.295266203699</c:v>
                </c:pt>
                <c:pt idx="86">
                  <c:v>43690.298715277779</c:v>
                </c:pt>
                <c:pt idx="87">
                  <c:v>43690.302187499998</c:v>
                </c:pt>
                <c:pt idx="88">
                  <c:v>43690.305659722224</c:v>
                </c:pt>
                <c:pt idx="89">
                  <c:v>43690.30914351852</c:v>
                </c:pt>
                <c:pt idx="90">
                  <c:v>43690.312615740739</c:v>
                </c:pt>
                <c:pt idx="91">
                  <c:v>43690.316099537034</c:v>
                </c:pt>
                <c:pt idx="92">
                  <c:v>43690.319548611107</c:v>
                </c:pt>
                <c:pt idx="93">
                  <c:v>43690.323020833333</c:v>
                </c:pt>
                <c:pt idx="94">
                  <c:v>43690.326504629629</c:v>
                </c:pt>
                <c:pt idx="95">
                  <c:v>43690.329976851848</c:v>
                </c:pt>
                <c:pt idx="96">
                  <c:v>43690.333495370374</c:v>
                </c:pt>
                <c:pt idx="97">
                  <c:v>43690.336909722224</c:v>
                </c:pt>
                <c:pt idx="98">
                  <c:v>43690.340381944443</c:v>
                </c:pt>
                <c:pt idx="99">
                  <c:v>43690.343865740739</c:v>
                </c:pt>
                <c:pt idx="100">
                  <c:v>43690.347337962958</c:v>
                </c:pt>
                <c:pt idx="101">
                  <c:v>43690.350798611107</c:v>
                </c:pt>
                <c:pt idx="102">
                  <c:v>43690.354282407403</c:v>
                </c:pt>
                <c:pt idx="103">
                  <c:v>43690.357743055552</c:v>
                </c:pt>
                <c:pt idx="104">
                  <c:v>43690.361215277779</c:v>
                </c:pt>
                <c:pt idx="105">
                  <c:v>43690.364687499998</c:v>
                </c:pt>
                <c:pt idx="106">
                  <c:v>43690.368159722224</c:v>
                </c:pt>
                <c:pt idx="107">
                  <c:v>43690.371655092589</c:v>
                </c:pt>
                <c:pt idx="108">
                  <c:v>43690.375162037039</c:v>
                </c:pt>
                <c:pt idx="109">
                  <c:v>43690.378576388888</c:v>
                </c:pt>
                <c:pt idx="110">
                  <c:v>43690.382048611107</c:v>
                </c:pt>
                <c:pt idx="111">
                  <c:v>43690.385520833333</c:v>
                </c:pt>
                <c:pt idx="112">
                  <c:v>43690.389004629629</c:v>
                </c:pt>
                <c:pt idx="113">
                  <c:v>43690.392476851848</c:v>
                </c:pt>
                <c:pt idx="114">
                  <c:v>43690.395949074074</c:v>
                </c:pt>
                <c:pt idx="115">
                  <c:v>43690.399409722224</c:v>
                </c:pt>
                <c:pt idx="116">
                  <c:v>43690.40289351852</c:v>
                </c:pt>
                <c:pt idx="117">
                  <c:v>43690.406354166669</c:v>
                </c:pt>
                <c:pt idx="118">
                  <c:v>43690.409837962958</c:v>
                </c:pt>
                <c:pt idx="119">
                  <c:v>43690.413310185184</c:v>
                </c:pt>
                <c:pt idx="120">
                  <c:v>43690.416828703703</c:v>
                </c:pt>
                <c:pt idx="121">
                  <c:v>43690.420243055552</c:v>
                </c:pt>
                <c:pt idx="122">
                  <c:v>43690.423726851848</c:v>
                </c:pt>
                <c:pt idx="123">
                  <c:v>43690.427199074074</c:v>
                </c:pt>
                <c:pt idx="124">
                  <c:v>43690.43068287037</c:v>
                </c:pt>
                <c:pt idx="125">
                  <c:v>43690.43414351852</c:v>
                </c:pt>
                <c:pt idx="126">
                  <c:v>43690.437604166669</c:v>
                </c:pt>
                <c:pt idx="127">
                  <c:v>43690.441087962958</c:v>
                </c:pt>
                <c:pt idx="128">
                  <c:v>43690.444548611107</c:v>
                </c:pt>
                <c:pt idx="129">
                  <c:v>43690.448020833333</c:v>
                </c:pt>
                <c:pt idx="130">
                  <c:v>43690.451574074075</c:v>
                </c:pt>
                <c:pt idx="131">
                  <c:v>43690.454965277779</c:v>
                </c:pt>
                <c:pt idx="132">
                  <c:v>43690.458495370374</c:v>
                </c:pt>
                <c:pt idx="133">
                  <c:v>43690.461898148147</c:v>
                </c:pt>
                <c:pt idx="134">
                  <c:v>43690.465381944443</c:v>
                </c:pt>
                <c:pt idx="135">
                  <c:v>43690.468958333331</c:v>
                </c:pt>
                <c:pt idx="136">
                  <c:v>43690.472326388888</c:v>
                </c:pt>
                <c:pt idx="137">
                  <c:v>43690.475787037038</c:v>
                </c:pt>
                <c:pt idx="138">
                  <c:v>43690.479363425926</c:v>
                </c:pt>
                <c:pt idx="139">
                  <c:v>43690.482731481483</c:v>
                </c:pt>
                <c:pt idx="140">
                  <c:v>43690.486215277779</c:v>
                </c:pt>
                <c:pt idx="141">
                  <c:v>43690.489687499998</c:v>
                </c:pt>
                <c:pt idx="142">
                  <c:v>43690.493159722224</c:v>
                </c:pt>
                <c:pt idx="143">
                  <c:v>43690.496678240743</c:v>
                </c:pt>
                <c:pt idx="144">
                  <c:v>43690.500196759254</c:v>
                </c:pt>
                <c:pt idx="145">
                  <c:v>43690.503611111111</c:v>
                </c:pt>
                <c:pt idx="146">
                  <c:v>43690.507083333338</c:v>
                </c:pt>
                <c:pt idx="147">
                  <c:v>43690.510567129633</c:v>
                </c:pt>
                <c:pt idx="148">
                  <c:v>43690.514027777783</c:v>
                </c:pt>
                <c:pt idx="149">
                  <c:v>43690.517465277779</c:v>
                </c:pt>
                <c:pt idx="150">
                  <c:v>43690.520949074074</c:v>
                </c:pt>
                <c:pt idx="151">
                  <c:v>43690.524409722224</c:v>
                </c:pt>
                <c:pt idx="152">
                  <c:v>43690.52789351852</c:v>
                </c:pt>
                <c:pt idx="153">
                  <c:v>43690.531365740739</c:v>
                </c:pt>
                <c:pt idx="154">
                  <c:v>43690.534837962958</c:v>
                </c:pt>
                <c:pt idx="155">
                  <c:v>43690.538310185184</c:v>
                </c:pt>
                <c:pt idx="156">
                  <c:v>43690.541828703703</c:v>
                </c:pt>
                <c:pt idx="157">
                  <c:v>43690.545254629629</c:v>
                </c:pt>
                <c:pt idx="158">
                  <c:v>43690.548738425925</c:v>
                </c:pt>
                <c:pt idx="159">
                  <c:v>43690.552187499998</c:v>
                </c:pt>
                <c:pt idx="160">
                  <c:v>43690.555659722224</c:v>
                </c:pt>
                <c:pt idx="161">
                  <c:v>43690.559131944443</c:v>
                </c:pt>
                <c:pt idx="162">
                  <c:v>43690.562627314815</c:v>
                </c:pt>
                <c:pt idx="163">
                  <c:v>43690.566099537034</c:v>
                </c:pt>
                <c:pt idx="164">
                  <c:v>43690.569548611107</c:v>
                </c:pt>
                <c:pt idx="165">
                  <c:v>43690.573032407403</c:v>
                </c:pt>
                <c:pt idx="166">
                  <c:v>43690.576504629629</c:v>
                </c:pt>
                <c:pt idx="167">
                  <c:v>43690.580011574079</c:v>
                </c:pt>
                <c:pt idx="168">
                  <c:v>43690.583518518521</c:v>
                </c:pt>
                <c:pt idx="169">
                  <c:v>43690.586944444447</c:v>
                </c:pt>
                <c:pt idx="170">
                  <c:v>43690.590428240743</c:v>
                </c:pt>
                <c:pt idx="171">
                  <c:v>43690.593900462962</c:v>
                </c:pt>
                <c:pt idx="172">
                  <c:v>43690.597361111111</c:v>
                </c:pt>
                <c:pt idx="173">
                  <c:v>43690.600833333338</c:v>
                </c:pt>
                <c:pt idx="174">
                  <c:v>43690.604351851849</c:v>
                </c:pt>
                <c:pt idx="175">
                  <c:v>43690.607777777783</c:v>
                </c:pt>
                <c:pt idx="176">
                  <c:v>43690.608275462961</c:v>
                </c:pt>
                <c:pt idx="177">
                  <c:v>43690.611250000002</c:v>
                </c:pt>
                <c:pt idx="178">
                  <c:v>43690.614733796298</c:v>
                </c:pt>
                <c:pt idx="179">
                  <c:v>43690.618206018517</c:v>
                </c:pt>
                <c:pt idx="180">
                  <c:v>43690.621678240743</c:v>
                </c:pt>
                <c:pt idx="181">
                  <c:v>43690.625208333331</c:v>
                </c:pt>
                <c:pt idx="182">
                  <c:v>43690.628599537034</c:v>
                </c:pt>
                <c:pt idx="183">
                  <c:v>43690.632083333338</c:v>
                </c:pt>
                <c:pt idx="184">
                  <c:v>43690.635555555556</c:v>
                </c:pt>
                <c:pt idx="185">
                  <c:v>43690.639050925929</c:v>
                </c:pt>
                <c:pt idx="186">
                  <c:v>43690.642511574079</c:v>
                </c:pt>
                <c:pt idx="187">
                  <c:v>43690.645995370374</c:v>
                </c:pt>
                <c:pt idx="188">
                  <c:v>43690.649467592593</c:v>
                </c:pt>
                <c:pt idx="189">
                  <c:v>43690.652939814812</c:v>
                </c:pt>
                <c:pt idx="190">
                  <c:v>43690.656400462962</c:v>
                </c:pt>
                <c:pt idx="191">
                  <c:v>43690.659872685188</c:v>
                </c:pt>
                <c:pt idx="192">
                  <c:v>43690.663344907407</c:v>
                </c:pt>
                <c:pt idx="193">
                  <c:v>43690.666874999995</c:v>
                </c:pt>
                <c:pt idx="194">
                  <c:v>43690.670312499999</c:v>
                </c:pt>
                <c:pt idx="195">
                  <c:v>43690.673750000002</c:v>
                </c:pt>
                <c:pt idx="196">
                  <c:v>43690.677222222221</c:v>
                </c:pt>
                <c:pt idx="197">
                  <c:v>43690.680717592593</c:v>
                </c:pt>
                <c:pt idx="198">
                  <c:v>43690.684201388889</c:v>
                </c:pt>
                <c:pt idx="199">
                  <c:v>43690.687673611108</c:v>
                </c:pt>
                <c:pt idx="200">
                  <c:v>43690.691145833334</c:v>
                </c:pt>
                <c:pt idx="201">
                  <c:v>43690.694606481484</c:v>
                </c:pt>
                <c:pt idx="202">
                  <c:v>43690.69809027778</c:v>
                </c:pt>
                <c:pt idx="203">
                  <c:v>43690.701550925929</c:v>
                </c:pt>
                <c:pt idx="204">
                  <c:v>43690.705046296294</c:v>
                </c:pt>
                <c:pt idx="205">
                  <c:v>43690.708541666667</c:v>
                </c:pt>
                <c:pt idx="206">
                  <c:v>43690.711967592593</c:v>
                </c:pt>
                <c:pt idx="207">
                  <c:v>43690.715439814812</c:v>
                </c:pt>
                <c:pt idx="208">
                  <c:v>43690.718900462962</c:v>
                </c:pt>
                <c:pt idx="209">
                  <c:v>43690.722384259258</c:v>
                </c:pt>
                <c:pt idx="210">
                  <c:v>43690.725856481484</c:v>
                </c:pt>
                <c:pt idx="211">
                  <c:v>43690.729328703703</c:v>
                </c:pt>
                <c:pt idx="212">
                  <c:v>43690.732800925929</c:v>
                </c:pt>
                <c:pt idx="213">
                  <c:v>43690.736261574079</c:v>
                </c:pt>
                <c:pt idx="214">
                  <c:v>43690.739733796298</c:v>
                </c:pt>
                <c:pt idx="215">
                  <c:v>43690.743206018517</c:v>
                </c:pt>
                <c:pt idx="216">
                  <c:v>43690.746689814812</c:v>
                </c:pt>
                <c:pt idx="217">
                  <c:v>43690.750185185185</c:v>
                </c:pt>
                <c:pt idx="218">
                  <c:v>43690.753622685188</c:v>
                </c:pt>
                <c:pt idx="219">
                  <c:v>43690.757094907407</c:v>
                </c:pt>
                <c:pt idx="220">
                  <c:v>43690.760567129633</c:v>
                </c:pt>
                <c:pt idx="221">
                  <c:v>43690.764050925929</c:v>
                </c:pt>
                <c:pt idx="222">
                  <c:v>43690.767511574079</c:v>
                </c:pt>
                <c:pt idx="223">
                  <c:v>43690.770995370374</c:v>
                </c:pt>
                <c:pt idx="224">
                  <c:v>43690.77447916667</c:v>
                </c:pt>
                <c:pt idx="225">
                  <c:v>43690.777939814812</c:v>
                </c:pt>
                <c:pt idx="226">
                  <c:v>43690.781412037039</c:v>
                </c:pt>
                <c:pt idx="227">
                  <c:v>43690.784872685188</c:v>
                </c:pt>
                <c:pt idx="228">
                  <c:v>43690.788344907407</c:v>
                </c:pt>
                <c:pt idx="229">
                  <c:v>43690.791886574079</c:v>
                </c:pt>
                <c:pt idx="230">
                  <c:v>43690.795300925929</c:v>
                </c:pt>
                <c:pt idx="231">
                  <c:v>43690.798773148148</c:v>
                </c:pt>
                <c:pt idx="232">
                  <c:v>43690.802245370374</c:v>
                </c:pt>
                <c:pt idx="233">
                  <c:v>43690.805717592593</c:v>
                </c:pt>
                <c:pt idx="234">
                  <c:v>43690.809178240743</c:v>
                </c:pt>
                <c:pt idx="235">
                  <c:v>43690.812662037039</c:v>
                </c:pt>
                <c:pt idx="236">
                  <c:v>43690.816122685188</c:v>
                </c:pt>
                <c:pt idx="237">
                  <c:v>43690.819594907407</c:v>
                </c:pt>
                <c:pt idx="238">
                  <c:v>43690.823067129633</c:v>
                </c:pt>
                <c:pt idx="239">
                  <c:v>43690.826539351852</c:v>
                </c:pt>
                <c:pt idx="240">
                  <c:v>43690.830034722225</c:v>
                </c:pt>
                <c:pt idx="241">
                  <c:v>43690.833553240744</c:v>
                </c:pt>
                <c:pt idx="242">
                  <c:v>43690.83697916667</c:v>
                </c:pt>
                <c:pt idx="243">
                  <c:v>43690.840428240743</c:v>
                </c:pt>
                <c:pt idx="244">
                  <c:v>43690.843912037039</c:v>
                </c:pt>
                <c:pt idx="245">
                  <c:v>43690.847372685188</c:v>
                </c:pt>
                <c:pt idx="246">
                  <c:v>43690.850856481484</c:v>
                </c:pt>
                <c:pt idx="247">
                  <c:v>43690.854328703703</c:v>
                </c:pt>
                <c:pt idx="248">
                  <c:v>43690.857789351852</c:v>
                </c:pt>
                <c:pt idx="249">
                  <c:v>43690.861261574079</c:v>
                </c:pt>
                <c:pt idx="250">
                  <c:v>43690.864733796298</c:v>
                </c:pt>
                <c:pt idx="251">
                  <c:v>43690.868206018517</c:v>
                </c:pt>
                <c:pt idx="252">
                  <c:v>43690.871689814812</c:v>
                </c:pt>
                <c:pt idx="253">
                  <c:v>43690.875208333331</c:v>
                </c:pt>
                <c:pt idx="254">
                  <c:v>43690.878645833334</c:v>
                </c:pt>
                <c:pt idx="255">
                  <c:v>43690.882083333338</c:v>
                </c:pt>
                <c:pt idx="256">
                  <c:v>43690.885567129633</c:v>
                </c:pt>
                <c:pt idx="257">
                  <c:v>43690.889050925929</c:v>
                </c:pt>
                <c:pt idx="258">
                  <c:v>43690.892511574079</c:v>
                </c:pt>
                <c:pt idx="259">
                  <c:v>43690.895983796298</c:v>
                </c:pt>
                <c:pt idx="260">
                  <c:v>43690.899456018517</c:v>
                </c:pt>
                <c:pt idx="261">
                  <c:v>43690.902939814812</c:v>
                </c:pt>
                <c:pt idx="262">
                  <c:v>43690.906412037039</c:v>
                </c:pt>
                <c:pt idx="263">
                  <c:v>43690.909872685188</c:v>
                </c:pt>
                <c:pt idx="264">
                  <c:v>43690.913344907407</c:v>
                </c:pt>
                <c:pt idx="265">
                  <c:v>43690.916886574079</c:v>
                </c:pt>
                <c:pt idx="266">
                  <c:v>43690.920324074075</c:v>
                </c:pt>
                <c:pt idx="267">
                  <c:v>43690.923761574079</c:v>
                </c:pt>
                <c:pt idx="268">
                  <c:v>43690.927233796298</c:v>
                </c:pt>
                <c:pt idx="269">
                  <c:v>43690.930706018517</c:v>
                </c:pt>
                <c:pt idx="270">
                  <c:v>43690.934189814812</c:v>
                </c:pt>
                <c:pt idx="271">
                  <c:v>43690.937662037039</c:v>
                </c:pt>
                <c:pt idx="272">
                  <c:v>43690.941122685188</c:v>
                </c:pt>
                <c:pt idx="273">
                  <c:v>43690.944606481484</c:v>
                </c:pt>
                <c:pt idx="274">
                  <c:v>43690.948067129633</c:v>
                </c:pt>
                <c:pt idx="275">
                  <c:v>43690.951550925929</c:v>
                </c:pt>
                <c:pt idx="276">
                  <c:v>43690.955023148148</c:v>
                </c:pt>
                <c:pt idx="277">
                  <c:v>43690.95853009259</c:v>
                </c:pt>
                <c:pt idx="278">
                  <c:v>43690.96197916667</c:v>
                </c:pt>
                <c:pt idx="279">
                  <c:v>43690.965428240743</c:v>
                </c:pt>
                <c:pt idx="280">
                  <c:v>43690.968888888892</c:v>
                </c:pt>
                <c:pt idx="281">
                  <c:v>43690.972384259258</c:v>
                </c:pt>
                <c:pt idx="282">
                  <c:v>43690.975856481484</c:v>
                </c:pt>
                <c:pt idx="283">
                  <c:v>43690.979317129633</c:v>
                </c:pt>
                <c:pt idx="284">
                  <c:v>43690.982789351852</c:v>
                </c:pt>
                <c:pt idx="285">
                  <c:v>43690.986250000002</c:v>
                </c:pt>
                <c:pt idx="286">
                  <c:v>43690.989722222221</c:v>
                </c:pt>
                <c:pt idx="287">
                  <c:v>43690.993206018517</c:v>
                </c:pt>
                <c:pt idx="288">
                  <c:v>43690.996678240743</c:v>
                </c:pt>
                <c:pt idx="289">
                  <c:v>43691.000243055554</c:v>
                </c:pt>
                <c:pt idx="290">
                  <c:v>43691.003854166665</c:v>
                </c:pt>
                <c:pt idx="291">
                  <c:v>43691.007106481484</c:v>
                </c:pt>
                <c:pt idx="292">
                  <c:v>43691.010578703703</c:v>
                </c:pt>
                <c:pt idx="293">
                  <c:v>43691.014050925929</c:v>
                </c:pt>
                <c:pt idx="294">
                  <c:v>43691.017511574079</c:v>
                </c:pt>
                <c:pt idx="295">
                  <c:v>43691.021018518521</c:v>
                </c:pt>
                <c:pt idx="296">
                  <c:v>43691.024456018517</c:v>
                </c:pt>
                <c:pt idx="297">
                  <c:v>43691.027928240743</c:v>
                </c:pt>
                <c:pt idx="298">
                  <c:v>43691.031400462962</c:v>
                </c:pt>
                <c:pt idx="299">
                  <c:v>43691.034872685188</c:v>
                </c:pt>
                <c:pt idx="300">
                  <c:v>43691.038356481484</c:v>
                </c:pt>
                <c:pt idx="301">
                  <c:v>43691.041886574079</c:v>
                </c:pt>
                <c:pt idx="302">
                  <c:v>43691.045300925929</c:v>
                </c:pt>
                <c:pt idx="303">
                  <c:v>43691.048773148148</c:v>
                </c:pt>
                <c:pt idx="304">
                  <c:v>43691.052245370374</c:v>
                </c:pt>
                <c:pt idx="305">
                  <c:v>43691.055706018517</c:v>
                </c:pt>
                <c:pt idx="306">
                  <c:v>43691.059201388889</c:v>
                </c:pt>
                <c:pt idx="307">
                  <c:v>43691.062650462962</c:v>
                </c:pt>
                <c:pt idx="308">
                  <c:v>43691.066134259258</c:v>
                </c:pt>
                <c:pt idx="309">
                  <c:v>43691.069606481484</c:v>
                </c:pt>
                <c:pt idx="310">
                  <c:v>43691.073078703703</c:v>
                </c:pt>
                <c:pt idx="311">
                  <c:v>43691.076539351852</c:v>
                </c:pt>
                <c:pt idx="312">
                  <c:v>43691.080011574079</c:v>
                </c:pt>
                <c:pt idx="313">
                  <c:v>43691.083553240744</c:v>
                </c:pt>
                <c:pt idx="314">
                  <c:v>43691.086956018517</c:v>
                </c:pt>
                <c:pt idx="315">
                  <c:v>43691.090428240743</c:v>
                </c:pt>
                <c:pt idx="316">
                  <c:v>43691.093888888892</c:v>
                </c:pt>
                <c:pt idx="317">
                  <c:v>43691.097361111111</c:v>
                </c:pt>
                <c:pt idx="318">
                  <c:v>43691.100844907407</c:v>
                </c:pt>
                <c:pt idx="319">
                  <c:v>43691.104328703703</c:v>
                </c:pt>
                <c:pt idx="320">
                  <c:v>43691.107777777783</c:v>
                </c:pt>
                <c:pt idx="321">
                  <c:v>43691.111250000002</c:v>
                </c:pt>
                <c:pt idx="322">
                  <c:v>43691.114722222221</c:v>
                </c:pt>
                <c:pt idx="323">
                  <c:v>43691.118194444447</c:v>
                </c:pt>
                <c:pt idx="324">
                  <c:v>43691.121701388889</c:v>
                </c:pt>
                <c:pt idx="325">
                  <c:v>43691.125243055554</c:v>
                </c:pt>
                <c:pt idx="326">
                  <c:v>43691.128587962958</c:v>
                </c:pt>
                <c:pt idx="327">
                  <c:v>43691.132060185184</c:v>
                </c:pt>
                <c:pt idx="328">
                  <c:v>43691.135520833333</c:v>
                </c:pt>
                <c:pt idx="329">
                  <c:v>43691.139004629629</c:v>
                </c:pt>
                <c:pt idx="330">
                  <c:v>43691.142500000002</c:v>
                </c:pt>
                <c:pt idx="331">
                  <c:v>43691.145949074074</c:v>
                </c:pt>
                <c:pt idx="332">
                  <c:v>43691.149421296293</c:v>
                </c:pt>
                <c:pt idx="333">
                  <c:v>43691.15289351852</c:v>
                </c:pt>
                <c:pt idx="334">
                  <c:v>43691.156365740739</c:v>
                </c:pt>
                <c:pt idx="335">
                  <c:v>43691.159837962958</c:v>
                </c:pt>
                <c:pt idx="336">
                  <c:v>43691.163298611107</c:v>
                </c:pt>
                <c:pt idx="337">
                  <c:v>43691.16684027778</c:v>
                </c:pt>
                <c:pt idx="338">
                  <c:v>43691.170254629629</c:v>
                </c:pt>
                <c:pt idx="339">
                  <c:v>43691.173715277779</c:v>
                </c:pt>
                <c:pt idx="340">
                  <c:v>43691.177187499998</c:v>
                </c:pt>
                <c:pt idx="341">
                  <c:v>43691.180659722224</c:v>
                </c:pt>
                <c:pt idx="342">
                  <c:v>43691.184131944443</c:v>
                </c:pt>
                <c:pt idx="343">
                  <c:v>43691.187627314815</c:v>
                </c:pt>
                <c:pt idx="344">
                  <c:v>43691.191076388888</c:v>
                </c:pt>
                <c:pt idx="345">
                  <c:v>43691.194548611107</c:v>
                </c:pt>
                <c:pt idx="346">
                  <c:v>43691.198032407403</c:v>
                </c:pt>
                <c:pt idx="347">
                  <c:v>43691.201493055552</c:v>
                </c:pt>
                <c:pt idx="348">
                  <c:v>43691.204976851848</c:v>
                </c:pt>
                <c:pt idx="349">
                  <c:v>43691.208495370374</c:v>
                </c:pt>
                <c:pt idx="350">
                  <c:v>43691.211921296293</c:v>
                </c:pt>
                <c:pt idx="351">
                  <c:v>43691.21539351852</c:v>
                </c:pt>
                <c:pt idx="352">
                  <c:v>43691.218842592592</c:v>
                </c:pt>
                <c:pt idx="353">
                  <c:v>43691.222337962958</c:v>
                </c:pt>
                <c:pt idx="354">
                  <c:v>43691.225798611107</c:v>
                </c:pt>
                <c:pt idx="355">
                  <c:v>43691.229282407403</c:v>
                </c:pt>
                <c:pt idx="356">
                  <c:v>43691.232743055552</c:v>
                </c:pt>
                <c:pt idx="357">
                  <c:v>43691.236226851848</c:v>
                </c:pt>
                <c:pt idx="358">
                  <c:v>43691.239699074074</c:v>
                </c:pt>
                <c:pt idx="359">
                  <c:v>43691.243159722224</c:v>
                </c:pt>
                <c:pt idx="360">
                  <c:v>43691.24664351852</c:v>
                </c:pt>
                <c:pt idx="361">
                  <c:v>43691.250150462962</c:v>
                </c:pt>
                <c:pt idx="362">
                  <c:v>43691.253587962958</c:v>
                </c:pt>
                <c:pt idx="363">
                  <c:v>43691.257060185184</c:v>
                </c:pt>
                <c:pt idx="364">
                  <c:v>43691.260520833333</c:v>
                </c:pt>
                <c:pt idx="365">
                  <c:v>43691.264004629629</c:v>
                </c:pt>
                <c:pt idx="366">
                  <c:v>43691.267465277779</c:v>
                </c:pt>
                <c:pt idx="367">
                  <c:v>43691.270937499998</c:v>
                </c:pt>
                <c:pt idx="368">
                  <c:v>43691.274409722224</c:v>
                </c:pt>
                <c:pt idx="369">
                  <c:v>43691.277881944443</c:v>
                </c:pt>
                <c:pt idx="370">
                  <c:v>43691.281377314815</c:v>
                </c:pt>
                <c:pt idx="371">
                  <c:v>43691.284837962958</c:v>
                </c:pt>
                <c:pt idx="372">
                  <c:v>43691.288310185184</c:v>
                </c:pt>
                <c:pt idx="373">
                  <c:v>43691.291817129633</c:v>
                </c:pt>
                <c:pt idx="374">
                  <c:v>43691.295243055552</c:v>
                </c:pt>
                <c:pt idx="375">
                  <c:v>43691.298715277779</c:v>
                </c:pt>
                <c:pt idx="376">
                  <c:v>43691.302199074074</c:v>
                </c:pt>
                <c:pt idx="377">
                  <c:v>43691.305671296293</c:v>
                </c:pt>
                <c:pt idx="378">
                  <c:v>43691.30914351852</c:v>
                </c:pt>
                <c:pt idx="379">
                  <c:v>43691.312615740739</c:v>
                </c:pt>
                <c:pt idx="380">
                  <c:v>43691.316087962958</c:v>
                </c:pt>
                <c:pt idx="381">
                  <c:v>43691.319560185184</c:v>
                </c:pt>
                <c:pt idx="382">
                  <c:v>43691.323020833333</c:v>
                </c:pt>
                <c:pt idx="383">
                  <c:v>43691.326493055552</c:v>
                </c:pt>
                <c:pt idx="384">
                  <c:v>43691.329976851848</c:v>
                </c:pt>
                <c:pt idx="385">
                  <c:v>43691.333483796298</c:v>
                </c:pt>
                <c:pt idx="386">
                  <c:v>43691.336944444447</c:v>
                </c:pt>
                <c:pt idx="387">
                  <c:v>43691.340381944443</c:v>
                </c:pt>
                <c:pt idx="388">
                  <c:v>43691.343854166669</c:v>
                </c:pt>
                <c:pt idx="389">
                  <c:v>43691.347337962958</c:v>
                </c:pt>
                <c:pt idx="390">
                  <c:v>43691.350798611107</c:v>
                </c:pt>
                <c:pt idx="391">
                  <c:v>43691.354282407403</c:v>
                </c:pt>
                <c:pt idx="392">
                  <c:v>43691.357743055552</c:v>
                </c:pt>
                <c:pt idx="393">
                  <c:v>43691.361226851848</c:v>
                </c:pt>
                <c:pt idx="394">
                  <c:v>43691.364710648144</c:v>
                </c:pt>
                <c:pt idx="395">
                  <c:v>43691.368171296293</c:v>
                </c:pt>
                <c:pt idx="396">
                  <c:v>43691.37164351852</c:v>
                </c:pt>
                <c:pt idx="397">
                  <c:v>43691.375162037039</c:v>
                </c:pt>
                <c:pt idx="398">
                  <c:v>43691.378587962958</c:v>
                </c:pt>
                <c:pt idx="399">
                  <c:v>43691.382048611107</c:v>
                </c:pt>
                <c:pt idx="400">
                  <c:v>43691.385532407403</c:v>
                </c:pt>
                <c:pt idx="401">
                  <c:v>43691.388993055552</c:v>
                </c:pt>
                <c:pt idx="402">
                  <c:v>43691.392465277779</c:v>
                </c:pt>
                <c:pt idx="403">
                  <c:v>43691.395949074074</c:v>
                </c:pt>
                <c:pt idx="404">
                  <c:v>43691.399421296293</c:v>
                </c:pt>
                <c:pt idx="405">
                  <c:v>43691.40289351852</c:v>
                </c:pt>
                <c:pt idx="406">
                  <c:v>43691.406365740739</c:v>
                </c:pt>
                <c:pt idx="407">
                  <c:v>43691.409826388888</c:v>
                </c:pt>
                <c:pt idx="408">
                  <c:v>43691.413310185184</c:v>
                </c:pt>
                <c:pt idx="409">
                  <c:v>43691.416817129633</c:v>
                </c:pt>
                <c:pt idx="410">
                  <c:v>43691.420243055552</c:v>
                </c:pt>
                <c:pt idx="411">
                  <c:v>43691.423715277779</c:v>
                </c:pt>
                <c:pt idx="412">
                  <c:v>43691.427187499998</c:v>
                </c:pt>
                <c:pt idx="413">
                  <c:v>43691.430659722224</c:v>
                </c:pt>
                <c:pt idx="414">
                  <c:v>43691.434131944443</c:v>
                </c:pt>
                <c:pt idx="415">
                  <c:v>43691.437696759254</c:v>
                </c:pt>
                <c:pt idx="416">
                  <c:v>43691.441076388888</c:v>
                </c:pt>
                <c:pt idx="417">
                  <c:v>43691.444548611107</c:v>
                </c:pt>
                <c:pt idx="418">
                  <c:v>43691.448020833333</c:v>
                </c:pt>
                <c:pt idx="419">
                  <c:v>43691.451493055552</c:v>
                </c:pt>
                <c:pt idx="420">
                  <c:v>43691.455000000002</c:v>
                </c:pt>
                <c:pt idx="421">
                  <c:v>43691.458483796298</c:v>
                </c:pt>
                <c:pt idx="422">
                  <c:v>43691.462037037039</c:v>
                </c:pt>
                <c:pt idx="423">
                  <c:v>43691.465428240743</c:v>
                </c:pt>
                <c:pt idx="424">
                  <c:v>43691.468888888892</c:v>
                </c:pt>
                <c:pt idx="425">
                  <c:v>43691.472361111111</c:v>
                </c:pt>
                <c:pt idx="426">
                  <c:v>43691.475833333338</c:v>
                </c:pt>
                <c:pt idx="427">
                  <c:v>43691.47929398148</c:v>
                </c:pt>
                <c:pt idx="428">
                  <c:v>43691.482754629629</c:v>
                </c:pt>
                <c:pt idx="429">
                  <c:v>43691.486226851848</c:v>
                </c:pt>
                <c:pt idx="430">
                  <c:v>43691.489699074074</c:v>
                </c:pt>
                <c:pt idx="431">
                  <c:v>43691.49318287037</c:v>
                </c:pt>
                <c:pt idx="432">
                  <c:v>43691.496631944443</c:v>
                </c:pt>
                <c:pt idx="433">
                  <c:v>43691.500162037039</c:v>
                </c:pt>
                <c:pt idx="434">
                  <c:v>43691.503587962958</c:v>
                </c:pt>
                <c:pt idx="435">
                  <c:v>43691.507048611107</c:v>
                </c:pt>
                <c:pt idx="436">
                  <c:v>43691.510532407403</c:v>
                </c:pt>
                <c:pt idx="437">
                  <c:v>43691.513993055552</c:v>
                </c:pt>
                <c:pt idx="438">
                  <c:v>43691.517476851848</c:v>
                </c:pt>
                <c:pt idx="439">
                  <c:v>43691.520995370374</c:v>
                </c:pt>
                <c:pt idx="440">
                  <c:v>43691.524456018517</c:v>
                </c:pt>
                <c:pt idx="441">
                  <c:v>43691.527928240743</c:v>
                </c:pt>
                <c:pt idx="442">
                  <c:v>43691.531412037039</c:v>
                </c:pt>
                <c:pt idx="443">
                  <c:v>43691.534826388888</c:v>
                </c:pt>
                <c:pt idx="444">
                  <c:v>43691.538344907407</c:v>
                </c:pt>
                <c:pt idx="445">
                  <c:v>43691.541898148149</c:v>
                </c:pt>
                <c:pt idx="446">
                  <c:v>43691.545277777783</c:v>
                </c:pt>
                <c:pt idx="447">
                  <c:v>43691.548726851848</c:v>
                </c:pt>
                <c:pt idx="448">
                  <c:v>43691.552199074074</c:v>
                </c:pt>
                <c:pt idx="449">
                  <c:v>43691.55568287037</c:v>
                </c:pt>
                <c:pt idx="450">
                  <c:v>43691.55914351852</c:v>
                </c:pt>
                <c:pt idx="451">
                  <c:v>43691.562638888892</c:v>
                </c:pt>
                <c:pt idx="452">
                  <c:v>43691.566099537034</c:v>
                </c:pt>
                <c:pt idx="453">
                  <c:v>43691.569548611107</c:v>
                </c:pt>
                <c:pt idx="454">
                  <c:v>43691.57304398148</c:v>
                </c:pt>
                <c:pt idx="455">
                  <c:v>43691.576504629629</c:v>
                </c:pt>
                <c:pt idx="456">
                  <c:v>43691.579976851848</c:v>
                </c:pt>
                <c:pt idx="457">
                  <c:v>43691.583506944444</c:v>
                </c:pt>
                <c:pt idx="458">
                  <c:v>43691.58693287037</c:v>
                </c:pt>
                <c:pt idx="459">
                  <c:v>43691.590381944443</c:v>
                </c:pt>
                <c:pt idx="460">
                  <c:v>43691.593865740739</c:v>
                </c:pt>
                <c:pt idx="461">
                  <c:v>43691.597349537034</c:v>
                </c:pt>
                <c:pt idx="462">
                  <c:v>43691.600821759253</c:v>
                </c:pt>
                <c:pt idx="463">
                  <c:v>43691.604305555556</c:v>
                </c:pt>
                <c:pt idx="464">
                  <c:v>43691.607743055552</c:v>
                </c:pt>
                <c:pt idx="465">
                  <c:v>43691.611226851848</c:v>
                </c:pt>
                <c:pt idx="466">
                  <c:v>43691.614699074074</c:v>
                </c:pt>
                <c:pt idx="467">
                  <c:v>43691.618171296293</c:v>
                </c:pt>
                <c:pt idx="468">
                  <c:v>43691.621689814812</c:v>
                </c:pt>
                <c:pt idx="469">
                  <c:v>43691.625185185185</c:v>
                </c:pt>
                <c:pt idx="470">
                  <c:v>43691.628599537034</c:v>
                </c:pt>
                <c:pt idx="471">
                  <c:v>43691.632083333338</c:v>
                </c:pt>
                <c:pt idx="472">
                  <c:v>43691.635520833333</c:v>
                </c:pt>
                <c:pt idx="473">
                  <c:v>43691.639027777783</c:v>
                </c:pt>
                <c:pt idx="474">
                  <c:v>43691.642500000002</c:v>
                </c:pt>
                <c:pt idx="475">
                  <c:v>43691.645995370374</c:v>
                </c:pt>
                <c:pt idx="476">
                  <c:v>43691.649456018517</c:v>
                </c:pt>
                <c:pt idx="477">
                  <c:v>43691.652939814812</c:v>
                </c:pt>
                <c:pt idx="478">
                  <c:v>43691.656388888892</c:v>
                </c:pt>
                <c:pt idx="479">
                  <c:v>43691.659872685188</c:v>
                </c:pt>
                <c:pt idx="480">
                  <c:v>43691.663333333338</c:v>
                </c:pt>
                <c:pt idx="481">
                  <c:v>43691.666863425926</c:v>
                </c:pt>
                <c:pt idx="482">
                  <c:v>43691.670277777783</c:v>
                </c:pt>
                <c:pt idx="483">
                  <c:v>43691.673750000002</c:v>
                </c:pt>
                <c:pt idx="484">
                  <c:v>43691.677210648144</c:v>
                </c:pt>
                <c:pt idx="485">
                  <c:v>43691.680694444447</c:v>
                </c:pt>
                <c:pt idx="486">
                  <c:v>43691.684178240743</c:v>
                </c:pt>
                <c:pt idx="487">
                  <c:v>43691.687662037039</c:v>
                </c:pt>
                <c:pt idx="488">
                  <c:v>43691.691122685188</c:v>
                </c:pt>
                <c:pt idx="489">
                  <c:v>43691.694583333338</c:v>
                </c:pt>
                <c:pt idx="490">
                  <c:v>43691.698055555556</c:v>
                </c:pt>
                <c:pt idx="491">
                  <c:v>43691.701539351852</c:v>
                </c:pt>
                <c:pt idx="492">
                  <c:v>43691.705011574079</c:v>
                </c:pt>
                <c:pt idx="493">
                  <c:v>43691.70853009259</c:v>
                </c:pt>
                <c:pt idx="494">
                  <c:v>43691.711944444447</c:v>
                </c:pt>
                <c:pt idx="495">
                  <c:v>43691.715428240743</c:v>
                </c:pt>
                <c:pt idx="496">
                  <c:v>43691.718900462962</c:v>
                </c:pt>
                <c:pt idx="497">
                  <c:v>43691.722361111111</c:v>
                </c:pt>
                <c:pt idx="498">
                  <c:v>43691.725856481484</c:v>
                </c:pt>
                <c:pt idx="499">
                  <c:v>43691.729305555556</c:v>
                </c:pt>
                <c:pt idx="500">
                  <c:v>43691.731006944443</c:v>
                </c:pt>
                <c:pt idx="501">
                  <c:v>43691.732777777783</c:v>
                </c:pt>
                <c:pt idx="502">
                  <c:v>43691.736238425925</c:v>
                </c:pt>
                <c:pt idx="503">
                  <c:v>43691.739733796298</c:v>
                </c:pt>
                <c:pt idx="504">
                  <c:v>43691.743194444447</c:v>
                </c:pt>
                <c:pt idx="505">
                  <c:v>43691.746678240743</c:v>
                </c:pt>
                <c:pt idx="506">
                  <c:v>43691.750196759254</c:v>
                </c:pt>
                <c:pt idx="507">
                  <c:v>43691.753611111111</c:v>
                </c:pt>
                <c:pt idx="508">
                  <c:v>43691.757071759253</c:v>
                </c:pt>
                <c:pt idx="509">
                  <c:v>43691.760555555556</c:v>
                </c:pt>
                <c:pt idx="510">
                  <c:v>43691.764027777783</c:v>
                </c:pt>
                <c:pt idx="511">
                  <c:v>43691.767500000002</c:v>
                </c:pt>
                <c:pt idx="512">
                  <c:v>43691.770983796298</c:v>
                </c:pt>
                <c:pt idx="513">
                  <c:v>43691.774444444447</c:v>
                </c:pt>
                <c:pt idx="514">
                  <c:v>43691.777928240743</c:v>
                </c:pt>
                <c:pt idx="515">
                  <c:v>43691.781377314815</c:v>
                </c:pt>
                <c:pt idx="516">
                  <c:v>43691.784861111111</c:v>
                </c:pt>
                <c:pt idx="517">
                  <c:v>43691.788344907407</c:v>
                </c:pt>
                <c:pt idx="518">
                  <c:v>43691.791851851849</c:v>
                </c:pt>
                <c:pt idx="519">
                  <c:v>43691.795289351852</c:v>
                </c:pt>
                <c:pt idx="520">
                  <c:v>43691.798750000002</c:v>
                </c:pt>
                <c:pt idx="521">
                  <c:v>43691.802222222221</c:v>
                </c:pt>
                <c:pt idx="522">
                  <c:v>43691.805694444447</c:v>
                </c:pt>
                <c:pt idx="523">
                  <c:v>43691.809178240743</c:v>
                </c:pt>
                <c:pt idx="524">
                  <c:v>43691.812650462962</c:v>
                </c:pt>
                <c:pt idx="525">
                  <c:v>43691.816122685188</c:v>
                </c:pt>
                <c:pt idx="526">
                  <c:v>43691.819571759253</c:v>
                </c:pt>
                <c:pt idx="527">
                  <c:v>43691.823055555556</c:v>
                </c:pt>
                <c:pt idx="528">
                  <c:v>43691.826516203699</c:v>
                </c:pt>
                <c:pt idx="529">
                  <c:v>43691.83</c:v>
                </c:pt>
                <c:pt idx="530">
                  <c:v>43691.833518518521</c:v>
                </c:pt>
                <c:pt idx="531">
                  <c:v>43691.836944444447</c:v>
                </c:pt>
                <c:pt idx="532">
                  <c:v>43691.840416666666</c:v>
                </c:pt>
                <c:pt idx="533">
                  <c:v>43691.843888888892</c:v>
                </c:pt>
                <c:pt idx="534">
                  <c:v>43691.847361111111</c:v>
                </c:pt>
                <c:pt idx="535">
                  <c:v>43691.850821759253</c:v>
                </c:pt>
                <c:pt idx="536">
                  <c:v>43691.854328703703</c:v>
                </c:pt>
                <c:pt idx="537">
                  <c:v>43691.855914351851</c:v>
                </c:pt>
                <c:pt idx="538">
                  <c:v>43691.857777777783</c:v>
                </c:pt>
                <c:pt idx="539">
                  <c:v>43691.861250000002</c:v>
                </c:pt>
                <c:pt idx="540">
                  <c:v>43691.864722222221</c:v>
                </c:pt>
                <c:pt idx="541">
                  <c:v>43691.868194444447</c:v>
                </c:pt>
                <c:pt idx="542">
                  <c:v>43691.871678240743</c:v>
                </c:pt>
                <c:pt idx="543">
                  <c:v>43691.875219907408</c:v>
                </c:pt>
                <c:pt idx="544">
                  <c:v>43691.878611111111</c:v>
                </c:pt>
                <c:pt idx="545">
                  <c:v>43691.882083333338</c:v>
                </c:pt>
                <c:pt idx="546">
                  <c:v>43691.88554398148</c:v>
                </c:pt>
                <c:pt idx="547">
                  <c:v>43691.889027777783</c:v>
                </c:pt>
                <c:pt idx="548">
                  <c:v>43691.892511574079</c:v>
                </c:pt>
                <c:pt idx="549">
                  <c:v>43691.895995370374</c:v>
                </c:pt>
                <c:pt idx="550">
                  <c:v>43691.899444444447</c:v>
                </c:pt>
                <c:pt idx="551">
                  <c:v>43691.902916666666</c:v>
                </c:pt>
                <c:pt idx="552">
                  <c:v>43691.906377314815</c:v>
                </c:pt>
                <c:pt idx="553">
                  <c:v>43691.909861111111</c:v>
                </c:pt>
                <c:pt idx="554">
                  <c:v>43691.913333333338</c:v>
                </c:pt>
                <c:pt idx="555">
                  <c:v>43691.916874999995</c:v>
                </c:pt>
                <c:pt idx="556">
                  <c:v>43691.920300925929</c:v>
                </c:pt>
                <c:pt idx="557">
                  <c:v>43691.923715277779</c:v>
                </c:pt>
                <c:pt idx="558">
                  <c:v>43691.927187499998</c:v>
                </c:pt>
                <c:pt idx="559">
                  <c:v>43691.930671296293</c:v>
                </c:pt>
                <c:pt idx="560">
                  <c:v>43691.93414351852</c:v>
                </c:pt>
                <c:pt idx="561">
                  <c:v>43691.937615740739</c:v>
                </c:pt>
                <c:pt idx="562">
                  <c:v>43691.941087962958</c:v>
                </c:pt>
                <c:pt idx="563">
                  <c:v>43691.944548611107</c:v>
                </c:pt>
                <c:pt idx="564">
                  <c:v>43691.948020833333</c:v>
                </c:pt>
                <c:pt idx="565">
                  <c:v>43691.951493055552</c:v>
                </c:pt>
                <c:pt idx="566">
                  <c:v>43691.954988425925</c:v>
                </c:pt>
                <c:pt idx="567">
                  <c:v>43691.958518518521</c:v>
                </c:pt>
                <c:pt idx="568">
                  <c:v>43691.961909722224</c:v>
                </c:pt>
                <c:pt idx="569">
                  <c:v>43691.965381944443</c:v>
                </c:pt>
                <c:pt idx="570">
                  <c:v>43691.968854166669</c:v>
                </c:pt>
                <c:pt idx="571">
                  <c:v>43691.972326388888</c:v>
                </c:pt>
                <c:pt idx="572">
                  <c:v>43691.975810185184</c:v>
                </c:pt>
                <c:pt idx="573">
                  <c:v>43691.979282407403</c:v>
                </c:pt>
                <c:pt idx="574">
                  <c:v>43691.982754629629</c:v>
                </c:pt>
                <c:pt idx="575">
                  <c:v>43691.986226851848</c:v>
                </c:pt>
                <c:pt idx="576">
                  <c:v>43691.989687499998</c:v>
                </c:pt>
                <c:pt idx="577">
                  <c:v>43691.993159722224</c:v>
                </c:pt>
                <c:pt idx="578">
                  <c:v>43691.996655092589</c:v>
                </c:pt>
                <c:pt idx="579">
                  <c:v>43692.000185185185</c:v>
                </c:pt>
                <c:pt idx="580">
                  <c:v>43692.003587962958</c:v>
                </c:pt>
                <c:pt idx="581">
                  <c:v>43692.007048611107</c:v>
                </c:pt>
                <c:pt idx="582">
                  <c:v>43692.010520833333</c:v>
                </c:pt>
                <c:pt idx="583">
                  <c:v>43692.014004629629</c:v>
                </c:pt>
                <c:pt idx="584">
                  <c:v>43692.017476851848</c:v>
                </c:pt>
                <c:pt idx="585">
                  <c:v>43692.020937499998</c:v>
                </c:pt>
                <c:pt idx="586">
                  <c:v>43692.024409722224</c:v>
                </c:pt>
                <c:pt idx="587">
                  <c:v>43692.027905092589</c:v>
                </c:pt>
                <c:pt idx="588">
                  <c:v>43692.031365740739</c:v>
                </c:pt>
                <c:pt idx="589">
                  <c:v>43692.034837962958</c:v>
                </c:pt>
                <c:pt idx="590">
                  <c:v>43692.038298611107</c:v>
                </c:pt>
                <c:pt idx="591">
                  <c:v>43692.041817129633</c:v>
                </c:pt>
                <c:pt idx="592">
                  <c:v>43692.045266203699</c:v>
                </c:pt>
                <c:pt idx="593">
                  <c:v>43692.048715277779</c:v>
                </c:pt>
                <c:pt idx="594">
                  <c:v>43692.052187499998</c:v>
                </c:pt>
                <c:pt idx="595">
                  <c:v>43692.055671296293</c:v>
                </c:pt>
                <c:pt idx="596">
                  <c:v>43692.05914351852</c:v>
                </c:pt>
                <c:pt idx="597">
                  <c:v>43692.062592592592</c:v>
                </c:pt>
                <c:pt idx="598">
                  <c:v>43692.066076388888</c:v>
                </c:pt>
                <c:pt idx="599">
                  <c:v>43692.069537037038</c:v>
                </c:pt>
                <c:pt idx="600">
                  <c:v>43692.073009259257</c:v>
                </c:pt>
                <c:pt idx="601">
                  <c:v>43692.076493055552</c:v>
                </c:pt>
                <c:pt idx="602">
                  <c:v>43692.079965277779</c:v>
                </c:pt>
                <c:pt idx="603">
                  <c:v>43692.083506944444</c:v>
                </c:pt>
                <c:pt idx="604">
                  <c:v>43692.086909722224</c:v>
                </c:pt>
                <c:pt idx="605">
                  <c:v>43692.090381944443</c:v>
                </c:pt>
                <c:pt idx="606">
                  <c:v>43692.093842592592</c:v>
                </c:pt>
                <c:pt idx="607">
                  <c:v>43692.097326388888</c:v>
                </c:pt>
                <c:pt idx="608">
                  <c:v>43692.100787037038</c:v>
                </c:pt>
                <c:pt idx="609">
                  <c:v>43692.104270833333</c:v>
                </c:pt>
                <c:pt idx="610">
                  <c:v>43692.107731481483</c:v>
                </c:pt>
                <c:pt idx="611">
                  <c:v>43692.111203703702</c:v>
                </c:pt>
                <c:pt idx="612">
                  <c:v>43692.114675925928</c:v>
                </c:pt>
                <c:pt idx="613">
                  <c:v>43692.118159722224</c:v>
                </c:pt>
                <c:pt idx="614">
                  <c:v>43692.12164351852</c:v>
                </c:pt>
                <c:pt idx="615">
                  <c:v>43692.125208333331</c:v>
                </c:pt>
                <c:pt idx="616">
                  <c:v>43692.128564814811</c:v>
                </c:pt>
                <c:pt idx="617">
                  <c:v>43692.132048611107</c:v>
                </c:pt>
                <c:pt idx="618">
                  <c:v>43692.135509259257</c:v>
                </c:pt>
                <c:pt idx="619">
                  <c:v>43692.138993055552</c:v>
                </c:pt>
                <c:pt idx="620">
                  <c:v>43692.142465277779</c:v>
                </c:pt>
                <c:pt idx="621">
                  <c:v>43692.145937499998</c:v>
                </c:pt>
                <c:pt idx="622">
                  <c:v>43692.149409722224</c:v>
                </c:pt>
                <c:pt idx="623">
                  <c:v>43692.152881944443</c:v>
                </c:pt>
                <c:pt idx="624">
                  <c:v>43692.156354166669</c:v>
                </c:pt>
                <c:pt idx="625">
                  <c:v>43692.159826388888</c:v>
                </c:pt>
                <c:pt idx="626">
                  <c:v>43692.163298611107</c:v>
                </c:pt>
                <c:pt idx="627">
                  <c:v>43692.166817129633</c:v>
                </c:pt>
                <c:pt idx="628">
                  <c:v>43692.170254629629</c:v>
                </c:pt>
                <c:pt idx="629">
                  <c:v>43692.173715277779</c:v>
                </c:pt>
                <c:pt idx="630">
                  <c:v>43692.177187499998</c:v>
                </c:pt>
                <c:pt idx="631">
                  <c:v>43692.180659722224</c:v>
                </c:pt>
                <c:pt idx="632">
                  <c:v>43692.184131944443</c:v>
                </c:pt>
                <c:pt idx="633">
                  <c:v>43692.187604166669</c:v>
                </c:pt>
                <c:pt idx="634">
                  <c:v>43692.191076388888</c:v>
                </c:pt>
                <c:pt idx="635">
                  <c:v>43692.194548611107</c:v>
                </c:pt>
                <c:pt idx="636">
                  <c:v>43692.198020833333</c:v>
                </c:pt>
                <c:pt idx="637">
                  <c:v>43692.201493055552</c:v>
                </c:pt>
                <c:pt idx="638">
                  <c:v>43692.204965277779</c:v>
                </c:pt>
                <c:pt idx="639">
                  <c:v>43692.208506944444</c:v>
                </c:pt>
                <c:pt idx="640">
                  <c:v>43692.211909722224</c:v>
                </c:pt>
                <c:pt idx="641">
                  <c:v>43692.21539351852</c:v>
                </c:pt>
                <c:pt idx="642">
                  <c:v>43692.218842592592</c:v>
                </c:pt>
                <c:pt idx="643">
                  <c:v>43692.222337962958</c:v>
                </c:pt>
                <c:pt idx="644">
                  <c:v>43692.225787037038</c:v>
                </c:pt>
                <c:pt idx="645">
                  <c:v>43692.229270833333</c:v>
                </c:pt>
                <c:pt idx="646">
                  <c:v>43692.232743055552</c:v>
                </c:pt>
                <c:pt idx="647">
                  <c:v>43692.236215277779</c:v>
                </c:pt>
                <c:pt idx="648">
                  <c:v>43692.239699074074</c:v>
                </c:pt>
                <c:pt idx="649">
                  <c:v>43692.243159722224</c:v>
                </c:pt>
                <c:pt idx="650">
                  <c:v>43692.24664351852</c:v>
                </c:pt>
                <c:pt idx="651">
                  <c:v>43692.250162037039</c:v>
                </c:pt>
                <c:pt idx="652">
                  <c:v>43692.253576388888</c:v>
                </c:pt>
                <c:pt idx="653">
                  <c:v>43692.257037037038</c:v>
                </c:pt>
                <c:pt idx="654">
                  <c:v>43692.260520833333</c:v>
                </c:pt>
                <c:pt idx="655">
                  <c:v>43692.263993055552</c:v>
                </c:pt>
                <c:pt idx="656">
                  <c:v>43692.267465277779</c:v>
                </c:pt>
                <c:pt idx="657">
                  <c:v>43692.270937499998</c:v>
                </c:pt>
                <c:pt idx="658">
                  <c:v>43692.274398148147</c:v>
                </c:pt>
                <c:pt idx="659">
                  <c:v>43692.277881944443</c:v>
                </c:pt>
                <c:pt idx="660">
                  <c:v>43692.281365740739</c:v>
                </c:pt>
                <c:pt idx="661">
                  <c:v>43692.284826388888</c:v>
                </c:pt>
                <c:pt idx="662">
                  <c:v>43692.288298611107</c:v>
                </c:pt>
                <c:pt idx="663">
                  <c:v>43692.291805555556</c:v>
                </c:pt>
                <c:pt idx="664">
                  <c:v>43692.295243055552</c:v>
                </c:pt>
                <c:pt idx="665">
                  <c:v>43692.298715277779</c:v>
                </c:pt>
                <c:pt idx="666">
                  <c:v>43692.302187499998</c:v>
                </c:pt>
                <c:pt idx="667">
                  <c:v>43692.305671296293</c:v>
                </c:pt>
                <c:pt idx="668">
                  <c:v>43692.30914351852</c:v>
                </c:pt>
                <c:pt idx="669">
                  <c:v>43692.312604166669</c:v>
                </c:pt>
                <c:pt idx="670">
                  <c:v>43692.316064814811</c:v>
                </c:pt>
                <c:pt idx="671">
                  <c:v>43692.319560185184</c:v>
                </c:pt>
                <c:pt idx="672">
                  <c:v>43692.323020833333</c:v>
                </c:pt>
                <c:pt idx="673">
                  <c:v>43692.326504629629</c:v>
                </c:pt>
                <c:pt idx="674">
                  <c:v>43692.329976851848</c:v>
                </c:pt>
                <c:pt idx="675">
                  <c:v>43692.333472222221</c:v>
                </c:pt>
                <c:pt idx="676">
                  <c:v>43692.336909722224</c:v>
                </c:pt>
                <c:pt idx="677">
                  <c:v>43692.340381944443</c:v>
                </c:pt>
                <c:pt idx="678">
                  <c:v>43692.343842592592</c:v>
                </c:pt>
                <c:pt idx="679">
                  <c:v>43692.347326388888</c:v>
                </c:pt>
                <c:pt idx="680">
                  <c:v>43692.350787037038</c:v>
                </c:pt>
                <c:pt idx="681">
                  <c:v>43692.354270833333</c:v>
                </c:pt>
                <c:pt idx="682">
                  <c:v>43692.357754629629</c:v>
                </c:pt>
                <c:pt idx="683">
                  <c:v>43692.361215277779</c:v>
                </c:pt>
                <c:pt idx="684">
                  <c:v>43692.364687499998</c:v>
                </c:pt>
                <c:pt idx="685">
                  <c:v>43692.368159722224</c:v>
                </c:pt>
                <c:pt idx="686">
                  <c:v>43692.371631944443</c:v>
                </c:pt>
                <c:pt idx="687">
                  <c:v>43692.375150462962</c:v>
                </c:pt>
                <c:pt idx="688">
                  <c:v>43692.378587962958</c:v>
                </c:pt>
                <c:pt idx="689">
                  <c:v>43692.382048611107</c:v>
                </c:pt>
                <c:pt idx="690">
                  <c:v>43692.385509259257</c:v>
                </c:pt>
                <c:pt idx="691">
                  <c:v>43692.389004629629</c:v>
                </c:pt>
                <c:pt idx="692">
                  <c:v>43692.392465277779</c:v>
                </c:pt>
                <c:pt idx="693">
                  <c:v>43692.395925925928</c:v>
                </c:pt>
                <c:pt idx="694">
                  <c:v>43692.399398148147</c:v>
                </c:pt>
                <c:pt idx="695">
                  <c:v>43692.402870370373</c:v>
                </c:pt>
                <c:pt idx="696">
                  <c:v>43692.406354166669</c:v>
                </c:pt>
                <c:pt idx="697">
                  <c:v>43692.409826388888</c:v>
                </c:pt>
                <c:pt idx="698">
                  <c:v>43692.413310185184</c:v>
                </c:pt>
                <c:pt idx="699">
                  <c:v>43692.416817129633</c:v>
                </c:pt>
                <c:pt idx="700">
                  <c:v>43692.420243055552</c:v>
                </c:pt>
                <c:pt idx="701">
                  <c:v>43692.423738425925</c:v>
                </c:pt>
                <c:pt idx="702">
                  <c:v>43692.427233796298</c:v>
                </c:pt>
                <c:pt idx="703">
                  <c:v>43692.43068287037</c:v>
                </c:pt>
                <c:pt idx="704">
                  <c:v>43692.434155092589</c:v>
                </c:pt>
                <c:pt idx="705">
                  <c:v>43692.437627314815</c:v>
                </c:pt>
                <c:pt idx="706">
                  <c:v>43692.441099537034</c:v>
                </c:pt>
                <c:pt idx="707">
                  <c:v>43692.444571759253</c:v>
                </c:pt>
                <c:pt idx="708">
                  <c:v>43692.44804398148</c:v>
                </c:pt>
                <c:pt idx="709">
                  <c:v>43692.451631944445</c:v>
                </c:pt>
                <c:pt idx="710">
                  <c:v>43692.455000000002</c:v>
                </c:pt>
                <c:pt idx="711">
                  <c:v>43692.458518518521</c:v>
                </c:pt>
                <c:pt idx="712">
                  <c:v>43692.461967592593</c:v>
                </c:pt>
                <c:pt idx="713">
                  <c:v>43692.465416666666</c:v>
                </c:pt>
                <c:pt idx="714">
                  <c:v>43692.468877314815</c:v>
                </c:pt>
                <c:pt idx="715">
                  <c:v>43692.472361111111</c:v>
                </c:pt>
                <c:pt idx="716">
                  <c:v>43692.475821759253</c:v>
                </c:pt>
                <c:pt idx="717">
                  <c:v>43692.47929398148</c:v>
                </c:pt>
                <c:pt idx="718">
                  <c:v>43692.482766203699</c:v>
                </c:pt>
                <c:pt idx="719">
                  <c:v>43692.486250000002</c:v>
                </c:pt>
                <c:pt idx="720">
                  <c:v>43692.489710648144</c:v>
                </c:pt>
                <c:pt idx="721">
                  <c:v>43692.49318287037</c:v>
                </c:pt>
                <c:pt idx="722">
                  <c:v>43692.496655092589</c:v>
                </c:pt>
                <c:pt idx="723">
                  <c:v>43692.500173611108</c:v>
                </c:pt>
                <c:pt idx="724">
                  <c:v>43692.503599537034</c:v>
                </c:pt>
                <c:pt idx="725">
                  <c:v>43692.507106481484</c:v>
                </c:pt>
                <c:pt idx="726">
                  <c:v>43692.510532407403</c:v>
                </c:pt>
                <c:pt idx="727">
                  <c:v>43692.513993055552</c:v>
                </c:pt>
                <c:pt idx="728">
                  <c:v>43692.517465277779</c:v>
                </c:pt>
                <c:pt idx="729">
                  <c:v>43692.520949074074</c:v>
                </c:pt>
                <c:pt idx="730">
                  <c:v>43692.524409722224</c:v>
                </c:pt>
                <c:pt idx="731">
                  <c:v>43692.52789351852</c:v>
                </c:pt>
                <c:pt idx="732">
                  <c:v>43692.531342592592</c:v>
                </c:pt>
                <c:pt idx="733">
                  <c:v>43692.534837962958</c:v>
                </c:pt>
                <c:pt idx="734">
                  <c:v>43692.538310185184</c:v>
                </c:pt>
                <c:pt idx="735">
                  <c:v>43692.541805555556</c:v>
                </c:pt>
                <c:pt idx="736">
                  <c:v>43692.545243055552</c:v>
                </c:pt>
                <c:pt idx="737">
                  <c:v>43692.548715277779</c:v>
                </c:pt>
                <c:pt idx="738">
                  <c:v>43692.552187499998</c:v>
                </c:pt>
                <c:pt idx="739">
                  <c:v>43692.555659722224</c:v>
                </c:pt>
                <c:pt idx="740">
                  <c:v>43692.559131944443</c:v>
                </c:pt>
                <c:pt idx="741">
                  <c:v>43692.562604166669</c:v>
                </c:pt>
                <c:pt idx="742">
                  <c:v>43692.566064814811</c:v>
                </c:pt>
                <c:pt idx="743">
                  <c:v>43692.569537037038</c:v>
                </c:pt>
                <c:pt idx="744">
                  <c:v>43692.573009259257</c:v>
                </c:pt>
                <c:pt idx="745">
                  <c:v>43692.576493055552</c:v>
                </c:pt>
                <c:pt idx="746">
                  <c:v>43692.579965277779</c:v>
                </c:pt>
                <c:pt idx="747">
                  <c:v>43692.583483796298</c:v>
                </c:pt>
                <c:pt idx="748">
                  <c:v>43692.586909722224</c:v>
                </c:pt>
                <c:pt idx="749">
                  <c:v>43692.590370370373</c:v>
                </c:pt>
                <c:pt idx="750">
                  <c:v>43692.593854166669</c:v>
                </c:pt>
                <c:pt idx="751">
                  <c:v>43692.597326388888</c:v>
                </c:pt>
                <c:pt idx="752">
                  <c:v>43692.600798611107</c:v>
                </c:pt>
                <c:pt idx="753">
                  <c:v>43692.604282407403</c:v>
                </c:pt>
                <c:pt idx="754">
                  <c:v>43692.607743055552</c:v>
                </c:pt>
                <c:pt idx="755">
                  <c:v>43692.611215277779</c:v>
                </c:pt>
                <c:pt idx="756">
                  <c:v>43692.614710648144</c:v>
                </c:pt>
                <c:pt idx="757">
                  <c:v>43692.617476851847</c:v>
                </c:pt>
                <c:pt idx="758">
                  <c:v>43692.618194444447</c:v>
                </c:pt>
                <c:pt idx="759">
                  <c:v>43692.61928240741</c:v>
                </c:pt>
                <c:pt idx="760">
                  <c:v>43692.621666666666</c:v>
                </c:pt>
                <c:pt idx="761">
                  <c:v>43692.625173611108</c:v>
                </c:pt>
                <c:pt idx="762">
                  <c:v>43692.628611111111</c:v>
                </c:pt>
                <c:pt idx="763">
                  <c:v>43692.632071759253</c:v>
                </c:pt>
                <c:pt idx="764">
                  <c:v>43692.635567129633</c:v>
                </c:pt>
                <c:pt idx="765">
                  <c:v>43692.639039351852</c:v>
                </c:pt>
                <c:pt idx="766">
                  <c:v>43692.642511574079</c:v>
                </c:pt>
                <c:pt idx="767">
                  <c:v>43692.644398148142</c:v>
                </c:pt>
                <c:pt idx="768">
                  <c:v>43692.646006944444</c:v>
                </c:pt>
                <c:pt idx="769">
                  <c:v>43692.649456018517</c:v>
                </c:pt>
                <c:pt idx="770">
                  <c:v>43692.652951388889</c:v>
                </c:pt>
                <c:pt idx="771">
                  <c:v>43692.656412037039</c:v>
                </c:pt>
                <c:pt idx="772">
                  <c:v>43692.659861111111</c:v>
                </c:pt>
                <c:pt idx="773">
                  <c:v>43692.663356481484</c:v>
                </c:pt>
                <c:pt idx="774">
                  <c:v>43692.666851851849</c:v>
                </c:pt>
                <c:pt idx="775">
                  <c:v>43692.670289351852</c:v>
                </c:pt>
                <c:pt idx="776">
                  <c:v>43692.673750000002</c:v>
                </c:pt>
                <c:pt idx="777">
                  <c:v>43692.677222222221</c:v>
                </c:pt>
                <c:pt idx="778">
                  <c:v>43692.680706018517</c:v>
                </c:pt>
                <c:pt idx="779">
                  <c:v>43692.68100694444</c:v>
                </c:pt>
                <c:pt idx="780">
                  <c:v>43692.684166666666</c:v>
                </c:pt>
                <c:pt idx="781">
                  <c:v>43692.687638888892</c:v>
                </c:pt>
                <c:pt idx="782">
                  <c:v>43692.691111111111</c:v>
                </c:pt>
                <c:pt idx="783">
                  <c:v>43692.692488425921</c:v>
                </c:pt>
                <c:pt idx="784">
                  <c:v>43692.694606481484</c:v>
                </c:pt>
                <c:pt idx="785">
                  <c:v>43692.696168981485</c:v>
                </c:pt>
                <c:pt idx="786">
                  <c:v>43692.698067129633</c:v>
                </c:pt>
                <c:pt idx="787">
                  <c:v>43692.701527777783</c:v>
                </c:pt>
                <c:pt idx="788">
                  <c:v>43692.705011574079</c:v>
                </c:pt>
                <c:pt idx="789">
                  <c:v>43692.708518518521</c:v>
                </c:pt>
                <c:pt idx="790">
                  <c:v>43692.711944444447</c:v>
                </c:pt>
                <c:pt idx="791">
                  <c:v>43692.715416666666</c:v>
                </c:pt>
                <c:pt idx="792">
                  <c:v>43692.718888888892</c:v>
                </c:pt>
                <c:pt idx="793">
                  <c:v>43692.722372685188</c:v>
                </c:pt>
                <c:pt idx="794">
                  <c:v>43692.725844907407</c:v>
                </c:pt>
                <c:pt idx="795">
                  <c:v>43692.729317129633</c:v>
                </c:pt>
                <c:pt idx="796">
                  <c:v>43692.732777777783</c:v>
                </c:pt>
                <c:pt idx="797">
                  <c:v>43692.736250000002</c:v>
                </c:pt>
                <c:pt idx="798">
                  <c:v>43692.739722222221</c:v>
                </c:pt>
                <c:pt idx="799">
                  <c:v>43692.743194444447</c:v>
                </c:pt>
                <c:pt idx="800">
                  <c:v>43692.746666666666</c:v>
                </c:pt>
                <c:pt idx="801">
                  <c:v>43692.750185185185</c:v>
                </c:pt>
                <c:pt idx="802">
                  <c:v>43692.753611111111</c:v>
                </c:pt>
                <c:pt idx="803">
                  <c:v>43692.757083333338</c:v>
                </c:pt>
                <c:pt idx="804">
                  <c:v>43692.760555555556</c:v>
                </c:pt>
                <c:pt idx="805">
                  <c:v>43692.764039351852</c:v>
                </c:pt>
                <c:pt idx="806">
                  <c:v>43692.767500000002</c:v>
                </c:pt>
                <c:pt idx="807">
                  <c:v>43692.770983796298</c:v>
                </c:pt>
                <c:pt idx="808">
                  <c:v>43692.774444444447</c:v>
                </c:pt>
                <c:pt idx="809">
                  <c:v>43692.777916666666</c:v>
                </c:pt>
                <c:pt idx="810">
                  <c:v>43692.781377314815</c:v>
                </c:pt>
                <c:pt idx="811">
                  <c:v>43692.784884259258</c:v>
                </c:pt>
                <c:pt idx="812">
                  <c:v>43692.788333333338</c:v>
                </c:pt>
                <c:pt idx="813">
                  <c:v>43692.791851851849</c:v>
                </c:pt>
                <c:pt idx="814">
                  <c:v>43692.795289351852</c:v>
                </c:pt>
                <c:pt idx="815">
                  <c:v>43692.798750000002</c:v>
                </c:pt>
                <c:pt idx="816">
                  <c:v>43692.802222222221</c:v>
                </c:pt>
                <c:pt idx="817">
                  <c:v>43692.805694444447</c:v>
                </c:pt>
                <c:pt idx="818">
                  <c:v>43692.80914351852</c:v>
                </c:pt>
                <c:pt idx="819">
                  <c:v>43692.812615740739</c:v>
                </c:pt>
                <c:pt idx="820">
                  <c:v>43692.816076388888</c:v>
                </c:pt>
                <c:pt idx="821">
                  <c:v>43692.819560185184</c:v>
                </c:pt>
                <c:pt idx="822">
                  <c:v>43692.823032407403</c:v>
                </c:pt>
                <c:pt idx="823">
                  <c:v>43692.826504629629</c:v>
                </c:pt>
                <c:pt idx="824">
                  <c:v>43692.829988425925</c:v>
                </c:pt>
                <c:pt idx="825">
                  <c:v>43692.833483796298</c:v>
                </c:pt>
                <c:pt idx="826">
                  <c:v>43692.836921296293</c:v>
                </c:pt>
                <c:pt idx="827">
                  <c:v>43692.840381944443</c:v>
                </c:pt>
                <c:pt idx="828">
                  <c:v>43692.843854166669</c:v>
                </c:pt>
                <c:pt idx="829">
                  <c:v>43692.847337962958</c:v>
                </c:pt>
                <c:pt idx="830">
                  <c:v>43692.850844907407</c:v>
                </c:pt>
                <c:pt idx="831">
                  <c:v>43692.854328703703</c:v>
                </c:pt>
                <c:pt idx="832">
                  <c:v>43692.857800925929</c:v>
                </c:pt>
                <c:pt idx="833">
                  <c:v>43692.861250000002</c:v>
                </c:pt>
                <c:pt idx="834">
                  <c:v>43692.864733796298</c:v>
                </c:pt>
                <c:pt idx="835">
                  <c:v>43692.868194444447</c:v>
                </c:pt>
                <c:pt idx="836">
                  <c:v>43692.871666666666</c:v>
                </c:pt>
                <c:pt idx="837">
                  <c:v>43692.875185185185</c:v>
                </c:pt>
                <c:pt idx="838">
                  <c:v>43692.878611111111</c:v>
                </c:pt>
                <c:pt idx="839">
                  <c:v>43692.882083333338</c:v>
                </c:pt>
                <c:pt idx="840">
                  <c:v>43692.885555555556</c:v>
                </c:pt>
                <c:pt idx="841">
                  <c:v>43692.889027777783</c:v>
                </c:pt>
                <c:pt idx="842">
                  <c:v>43692.892500000002</c:v>
                </c:pt>
                <c:pt idx="843">
                  <c:v>43692.895972222221</c:v>
                </c:pt>
                <c:pt idx="844">
                  <c:v>43692.899444444447</c:v>
                </c:pt>
                <c:pt idx="845">
                  <c:v>43692.902916666666</c:v>
                </c:pt>
                <c:pt idx="846">
                  <c:v>43692.906388888892</c:v>
                </c:pt>
                <c:pt idx="847">
                  <c:v>43692.909872685188</c:v>
                </c:pt>
                <c:pt idx="848">
                  <c:v>43692.913344907407</c:v>
                </c:pt>
                <c:pt idx="849">
                  <c:v>43692.916874999995</c:v>
                </c:pt>
                <c:pt idx="850">
                  <c:v>43692.920289351852</c:v>
                </c:pt>
                <c:pt idx="851">
                  <c:v>43692.923773148148</c:v>
                </c:pt>
                <c:pt idx="852">
                  <c:v>43692.927233796298</c:v>
                </c:pt>
                <c:pt idx="853">
                  <c:v>43692.930717592593</c:v>
                </c:pt>
                <c:pt idx="854">
                  <c:v>43692.934189814812</c:v>
                </c:pt>
                <c:pt idx="855">
                  <c:v>43692.937662037039</c:v>
                </c:pt>
                <c:pt idx="856">
                  <c:v>43692.941111111111</c:v>
                </c:pt>
                <c:pt idx="857">
                  <c:v>43692.944583333338</c:v>
                </c:pt>
                <c:pt idx="858">
                  <c:v>43692.948055555556</c:v>
                </c:pt>
                <c:pt idx="859">
                  <c:v>43692.951527777783</c:v>
                </c:pt>
                <c:pt idx="860">
                  <c:v>43692.955034722225</c:v>
                </c:pt>
                <c:pt idx="861">
                  <c:v>43692.958541666667</c:v>
                </c:pt>
                <c:pt idx="862">
                  <c:v>43692.961944444447</c:v>
                </c:pt>
                <c:pt idx="863">
                  <c:v>43692.965416666666</c:v>
                </c:pt>
                <c:pt idx="864">
                  <c:v>43692.968888888892</c:v>
                </c:pt>
                <c:pt idx="865">
                  <c:v>43692.972372685188</c:v>
                </c:pt>
                <c:pt idx="866">
                  <c:v>43692.975833333338</c:v>
                </c:pt>
                <c:pt idx="867">
                  <c:v>43692.979317129633</c:v>
                </c:pt>
                <c:pt idx="868">
                  <c:v>43692.982777777783</c:v>
                </c:pt>
                <c:pt idx="869">
                  <c:v>43692.986250000002</c:v>
                </c:pt>
                <c:pt idx="870">
                  <c:v>43692.989722222221</c:v>
                </c:pt>
                <c:pt idx="871">
                  <c:v>43692.993194444447</c:v>
                </c:pt>
                <c:pt idx="872">
                  <c:v>43692.996678240743</c:v>
                </c:pt>
                <c:pt idx="873">
                  <c:v>43693</c:v>
                </c:pt>
                <c:pt idx="874">
                  <c:v>43693.003472222219</c:v>
                </c:pt>
                <c:pt idx="875">
                  <c:v>43693.006944444445</c:v>
                </c:pt>
                <c:pt idx="876">
                  <c:v>43693.010416666664</c:v>
                </c:pt>
                <c:pt idx="877">
                  <c:v>43693.013888888891</c:v>
                </c:pt>
                <c:pt idx="878">
                  <c:v>43693.017361111109</c:v>
                </c:pt>
                <c:pt idx="879">
                  <c:v>43693.020833333336</c:v>
                </c:pt>
                <c:pt idx="880">
                  <c:v>43693.024305555555</c:v>
                </c:pt>
                <c:pt idx="881">
                  <c:v>43693.027777777781</c:v>
                </c:pt>
                <c:pt idx="882">
                  <c:v>43693.03125</c:v>
                </c:pt>
                <c:pt idx="883">
                  <c:v>43693.034722222219</c:v>
                </c:pt>
                <c:pt idx="884">
                  <c:v>43693.038194444445</c:v>
                </c:pt>
                <c:pt idx="885">
                  <c:v>43693.041666666664</c:v>
                </c:pt>
                <c:pt idx="886">
                  <c:v>43693.045138888891</c:v>
                </c:pt>
                <c:pt idx="887">
                  <c:v>43693.048611111109</c:v>
                </c:pt>
                <c:pt idx="888">
                  <c:v>43693.052083333336</c:v>
                </c:pt>
                <c:pt idx="889">
                  <c:v>43693.055555555555</c:v>
                </c:pt>
                <c:pt idx="890">
                  <c:v>43693.059027777781</c:v>
                </c:pt>
                <c:pt idx="891">
                  <c:v>43693.0625</c:v>
                </c:pt>
                <c:pt idx="892">
                  <c:v>43693.065972222219</c:v>
                </c:pt>
                <c:pt idx="893">
                  <c:v>43693.069444444445</c:v>
                </c:pt>
                <c:pt idx="894">
                  <c:v>43693.072916666664</c:v>
                </c:pt>
                <c:pt idx="895">
                  <c:v>43693.076388888891</c:v>
                </c:pt>
                <c:pt idx="896">
                  <c:v>43693.079861111109</c:v>
                </c:pt>
                <c:pt idx="897">
                  <c:v>43693.083333333336</c:v>
                </c:pt>
                <c:pt idx="898">
                  <c:v>43693.086805555555</c:v>
                </c:pt>
                <c:pt idx="899">
                  <c:v>43693.090277777781</c:v>
                </c:pt>
                <c:pt idx="900">
                  <c:v>43693.09375</c:v>
                </c:pt>
                <c:pt idx="901">
                  <c:v>43693.097222222219</c:v>
                </c:pt>
                <c:pt idx="902">
                  <c:v>43693.100694444445</c:v>
                </c:pt>
                <c:pt idx="903">
                  <c:v>43693.104166666664</c:v>
                </c:pt>
                <c:pt idx="904">
                  <c:v>43693.107638888891</c:v>
                </c:pt>
                <c:pt idx="905">
                  <c:v>43693.111111111109</c:v>
                </c:pt>
                <c:pt idx="906">
                  <c:v>43693.114583333336</c:v>
                </c:pt>
                <c:pt idx="907">
                  <c:v>43693.118055555555</c:v>
                </c:pt>
                <c:pt idx="908">
                  <c:v>43693.121527777781</c:v>
                </c:pt>
                <c:pt idx="909">
                  <c:v>43693.125</c:v>
                </c:pt>
                <c:pt idx="910">
                  <c:v>43693.128472222219</c:v>
                </c:pt>
                <c:pt idx="911">
                  <c:v>43693.131944444445</c:v>
                </c:pt>
                <c:pt idx="912">
                  <c:v>43693.135416666664</c:v>
                </c:pt>
                <c:pt idx="913">
                  <c:v>43693.138888888891</c:v>
                </c:pt>
                <c:pt idx="914">
                  <c:v>43693.142361111109</c:v>
                </c:pt>
                <c:pt idx="915">
                  <c:v>43693.145833333336</c:v>
                </c:pt>
                <c:pt idx="916">
                  <c:v>43693.149305555555</c:v>
                </c:pt>
                <c:pt idx="917">
                  <c:v>43693.152777777781</c:v>
                </c:pt>
                <c:pt idx="918">
                  <c:v>43693.15625</c:v>
                </c:pt>
                <c:pt idx="919">
                  <c:v>43693.159722222219</c:v>
                </c:pt>
                <c:pt idx="920">
                  <c:v>43693.163194444445</c:v>
                </c:pt>
                <c:pt idx="921">
                  <c:v>43693.166666666664</c:v>
                </c:pt>
                <c:pt idx="922">
                  <c:v>43693.170138888891</c:v>
                </c:pt>
                <c:pt idx="923">
                  <c:v>43693.173611111109</c:v>
                </c:pt>
                <c:pt idx="924">
                  <c:v>43693.177083333336</c:v>
                </c:pt>
                <c:pt idx="925">
                  <c:v>43693.180555555555</c:v>
                </c:pt>
                <c:pt idx="926">
                  <c:v>43693.184027777781</c:v>
                </c:pt>
                <c:pt idx="927">
                  <c:v>43693.1875</c:v>
                </c:pt>
                <c:pt idx="928">
                  <c:v>43693.190972222219</c:v>
                </c:pt>
                <c:pt idx="929">
                  <c:v>43693.194444444445</c:v>
                </c:pt>
                <c:pt idx="930">
                  <c:v>43693.197916666664</c:v>
                </c:pt>
                <c:pt idx="931">
                  <c:v>43693.201388888891</c:v>
                </c:pt>
                <c:pt idx="932">
                  <c:v>43693.204861111109</c:v>
                </c:pt>
                <c:pt idx="933">
                  <c:v>43693.208333333336</c:v>
                </c:pt>
                <c:pt idx="934">
                  <c:v>43693.211805555555</c:v>
                </c:pt>
                <c:pt idx="935">
                  <c:v>43693.215277777781</c:v>
                </c:pt>
                <c:pt idx="936">
                  <c:v>43693.21875</c:v>
                </c:pt>
                <c:pt idx="937">
                  <c:v>43693.222222222219</c:v>
                </c:pt>
                <c:pt idx="938">
                  <c:v>43693.225694444445</c:v>
                </c:pt>
                <c:pt idx="939">
                  <c:v>43693.229166666664</c:v>
                </c:pt>
                <c:pt idx="940">
                  <c:v>43693.232638888891</c:v>
                </c:pt>
                <c:pt idx="941">
                  <c:v>43693.236111111109</c:v>
                </c:pt>
                <c:pt idx="942">
                  <c:v>43693.239583333336</c:v>
                </c:pt>
                <c:pt idx="943">
                  <c:v>43693.243055555555</c:v>
                </c:pt>
                <c:pt idx="944">
                  <c:v>43693.246527777781</c:v>
                </c:pt>
                <c:pt idx="945">
                  <c:v>43693.25</c:v>
                </c:pt>
                <c:pt idx="946">
                  <c:v>43693.253472222219</c:v>
                </c:pt>
                <c:pt idx="947">
                  <c:v>43693.256944444445</c:v>
                </c:pt>
                <c:pt idx="948">
                  <c:v>43693.260416666664</c:v>
                </c:pt>
                <c:pt idx="949">
                  <c:v>43693.263888888891</c:v>
                </c:pt>
                <c:pt idx="950">
                  <c:v>43693.267361111109</c:v>
                </c:pt>
                <c:pt idx="951">
                  <c:v>43693.270833333336</c:v>
                </c:pt>
                <c:pt idx="952">
                  <c:v>43693.274305555555</c:v>
                </c:pt>
                <c:pt idx="953">
                  <c:v>43693.277777777781</c:v>
                </c:pt>
                <c:pt idx="954">
                  <c:v>43693.28125</c:v>
                </c:pt>
                <c:pt idx="955">
                  <c:v>43693.284722222219</c:v>
                </c:pt>
                <c:pt idx="956">
                  <c:v>43693.288194444445</c:v>
                </c:pt>
                <c:pt idx="957">
                  <c:v>43693.291666666664</c:v>
                </c:pt>
                <c:pt idx="958">
                  <c:v>43693.295138888891</c:v>
                </c:pt>
                <c:pt idx="959">
                  <c:v>43693.298611111109</c:v>
                </c:pt>
                <c:pt idx="960">
                  <c:v>43693.302083333336</c:v>
                </c:pt>
                <c:pt idx="961">
                  <c:v>43693.305555555555</c:v>
                </c:pt>
                <c:pt idx="962">
                  <c:v>43693.309027777781</c:v>
                </c:pt>
                <c:pt idx="963">
                  <c:v>43693.3125</c:v>
                </c:pt>
                <c:pt idx="964">
                  <c:v>43693.315972222219</c:v>
                </c:pt>
                <c:pt idx="965">
                  <c:v>43693.319444444445</c:v>
                </c:pt>
                <c:pt idx="966">
                  <c:v>43693.322916666664</c:v>
                </c:pt>
                <c:pt idx="967">
                  <c:v>43693.326388888891</c:v>
                </c:pt>
                <c:pt idx="968">
                  <c:v>43693.329861111109</c:v>
                </c:pt>
                <c:pt idx="969">
                  <c:v>43693.333333333336</c:v>
                </c:pt>
                <c:pt idx="970">
                  <c:v>43693.336805555555</c:v>
                </c:pt>
                <c:pt idx="971">
                  <c:v>43693.340277777781</c:v>
                </c:pt>
                <c:pt idx="972">
                  <c:v>43693.34375</c:v>
                </c:pt>
                <c:pt idx="973">
                  <c:v>43693.347222222219</c:v>
                </c:pt>
                <c:pt idx="974">
                  <c:v>43693.350694444445</c:v>
                </c:pt>
                <c:pt idx="975">
                  <c:v>43693.354166666664</c:v>
                </c:pt>
                <c:pt idx="976">
                  <c:v>43693.357638888891</c:v>
                </c:pt>
                <c:pt idx="977">
                  <c:v>43693.361111111109</c:v>
                </c:pt>
                <c:pt idx="978">
                  <c:v>43693.364583333336</c:v>
                </c:pt>
                <c:pt idx="979">
                  <c:v>43693.368055555555</c:v>
                </c:pt>
                <c:pt idx="980">
                  <c:v>43693.371527777781</c:v>
                </c:pt>
                <c:pt idx="981">
                  <c:v>43693.375</c:v>
                </c:pt>
                <c:pt idx="982">
                  <c:v>43693.378472222219</c:v>
                </c:pt>
                <c:pt idx="983">
                  <c:v>43693.381944444445</c:v>
                </c:pt>
                <c:pt idx="984">
                  <c:v>43693.385416666664</c:v>
                </c:pt>
                <c:pt idx="985">
                  <c:v>43693.388888888891</c:v>
                </c:pt>
                <c:pt idx="986">
                  <c:v>43693.392361111109</c:v>
                </c:pt>
                <c:pt idx="987">
                  <c:v>43693.395833333336</c:v>
                </c:pt>
                <c:pt idx="988">
                  <c:v>43693.399305555555</c:v>
                </c:pt>
                <c:pt idx="989">
                  <c:v>43693.402777777781</c:v>
                </c:pt>
                <c:pt idx="990">
                  <c:v>43693.40625</c:v>
                </c:pt>
                <c:pt idx="991">
                  <c:v>43693.409722222219</c:v>
                </c:pt>
                <c:pt idx="992">
                  <c:v>43693.413194444445</c:v>
                </c:pt>
                <c:pt idx="993">
                  <c:v>43693.416666666664</c:v>
                </c:pt>
                <c:pt idx="994">
                  <c:v>43693.420138888891</c:v>
                </c:pt>
                <c:pt idx="995">
                  <c:v>43693.423611111109</c:v>
                </c:pt>
                <c:pt idx="996">
                  <c:v>43693.427083333336</c:v>
                </c:pt>
                <c:pt idx="997">
                  <c:v>43693.430555555555</c:v>
                </c:pt>
                <c:pt idx="998">
                  <c:v>43693.434027777781</c:v>
                </c:pt>
                <c:pt idx="999">
                  <c:v>43693.4375</c:v>
                </c:pt>
                <c:pt idx="1000">
                  <c:v>43693.440972222219</c:v>
                </c:pt>
                <c:pt idx="1001">
                  <c:v>43693.444444444445</c:v>
                </c:pt>
                <c:pt idx="1002">
                  <c:v>43693.447916666664</c:v>
                </c:pt>
                <c:pt idx="1003">
                  <c:v>43693.451388888891</c:v>
                </c:pt>
                <c:pt idx="1004">
                  <c:v>43693.454861111109</c:v>
                </c:pt>
                <c:pt idx="1005">
                  <c:v>43693.458333333336</c:v>
                </c:pt>
                <c:pt idx="1006">
                  <c:v>43693.461805555555</c:v>
                </c:pt>
                <c:pt idx="1007">
                  <c:v>43693.465277777781</c:v>
                </c:pt>
                <c:pt idx="1008">
                  <c:v>43693.46875</c:v>
                </c:pt>
                <c:pt idx="1009">
                  <c:v>43693.472222222219</c:v>
                </c:pt>
                <c:pt idx="1010">
                  <c:v>43693.475694444445</c:v>
                </c:pt>
                <c:pt idx="1011">
                  <c:v>43693.479166666664</c:v>
                </c:pt>
                <c:pt idx="1012">
                  <c:v>43693.482638888891</c:v>
                </c:pt>
                <c:pt idx="1013">
                  <c:v>43693.486111111109</c:v>
                </c:pt>
                <c:pt idx="1014">
                  <c:v>43693.489583333336</c:v>
                </c:pt>
                <c:pt idx="1015">
                  <c:v>43693.493055555555</c:v>
                </c:pt>
                <c:pt idx="1016">
                  <c:v>43693.496527777781</c:v>
                </c:pt>
                <c:pt idx="1017">
                  <c:v>43693.5</c:v>
                </c:pt>
                <c:pt idx="1018">
                  <c:v>43693.503472222219</c:v>
                </c:pt>
                <c:pt idx="1019">
                  <c:v>43693.506944444445</c:v>
                </c:pt>
                <c:pt idx="1020">
                  <c:v>43693.510416666664</c:v>
                </c:pt>
                <c:pt idx="1021">
                  <c:v>43693.513888888891</c:v>
                </c:pt>
                <c:pt idx="1022">
                  <c:v>43693.517361111109</c:v>
                </c:pt>
                <c:pt idx="1023">
                  <c:v>43693.520833333336</c:v>
                </c:pt>
                <c:pt idx="1024">
                  <c:v>43693.524305555555</c:v>
                </c:pt>
                <c:pt idx="1025">
                  <c:v>43693.527777777781</c:v>
                </c:pt>
                <c:pt idx="1026">
                  <c:v>43693.53125</c:v>
                </c:pt>
                <c:pt idx="1027">
                  <c:v>43693.534722222219</c:v>
                </c:pt>
                <c:pt idx="1028">
                  <c:v>43693.538194444445</c:v>
                </c:pt>
                <c:pt idx="1029">
                  <c:v>43693.541666666664</c:v>
                </c:pt>
                <c:pt idx="1030">
                  <c:v>43693.545138888891</c:v>
                </c:pt>
                <c:pt idx="1031">
                  <c:v>43693.548611111109</c:v>
                </c:pt>
                <c:pt idx="1032">
                  <c:v>43693.552083333336</c:v>
                </c:pt>
                <c:pt idx="1033">
                  <c:v>43693.555555555555</c:v>
                </c:pt>
                <c:pt idx="1034">
                  <c:v>43693.559027777781</c:v>
                </c:pt>
                <c:pt idx="1035">
                  <c:v>43693.5625</c:v>
                </c:pt>
                <c:pt idx="1036">
                  <c:v>43693.565972222219</c:v>
                </c:pt>
                <c:pt idx="1037">
                  <c:v>43693.569444444445</c:v>
                </c:pt>
                <c:pt idx="1038">
                  <c:v>43693.572916666664</c:v>
                </c:pt>
                <c:pt idx="1039">
                  <c:v>43693.576388888891</c:v>
                </c:pt>
                <c:pt idx="1040">
                  <c:v>43693.579861111109</c:v>
                </c:pt>
                <c:pt idx="1041">
                  <c:v>43693.583333333336</c:v>
                </c:pt>
                <c:pt idx="1042">
                  <c:v>43693.586805555555</c:v>
                </c:pt>
                <c:pt idx="1043">
                  <c:v>43693.590277777781</c:v>
                </c:pt>
                <c:pt idx="1044">
                  <c:v>43693.59375</c:v>
                </c:pt>
                <c:pt idx="1045">
                  <c:v>43693.597222222219</c:v>
                </c:pt>
                <c:pt idx="1046">
                  <c:v>43693.600694444445</c:v>
                </c:pt>
                <c:pt idx="1047">
                  <c:v>43693.604166666664</c:v>
                </c:pt>
                <c:pt idx="1048">
                  <c:v>43693.607638888891</c:v>
                </c:pt>
                <c:pt idx="1049">
                  <c:v>43693.611111111109</c:v>
                </c:pt>
                <c:pt idx="1050">
                  <c:v>43693.614583333336</c:v>
                </c:pt>
                <c:pt idx="1051">
                  <c:v>43693.618055555555</c:v>
                </c:pt>
                <c:pt idx="1052">
                  <c:v>43693.621527777781</c:v>
                </c:pt>
                <c:pt idx="1053">
                  <c:v>43693.625</c:v>
                </c:pt>
                <c:pt idx="1054">
                  <c:v>43693.628472222219</c:v>
                </c:pt>
                <c:pt idx="1055">
                  <c:v>43693.631944444445</c:v>
                </c:pt>
                <c:pt idx="1056">
                  <c:v>43693.635416666664</c:v>
                </c:pt>
                <c:pt idx="1057">
                  <c:v>43693.638888888891</c:v>
                </c:pt>
                <c:pt idx="1058">
                  <c:v>43693.642361111109</c:v>
                </c:pt>
                <c:pt idx="1059">
                  <c:v>43693.645833333336</c:v>
                </c:pt>
                <c:pt idx="1060">
                  <c:v>43693.649305555555</c:v>
                </c:pt>
                <c:pt idx="1061">
                  <c:v>43693.652777777781</c:v>
                </c:pt>
                <c:pt idx="1062">
                  <c:v>43693.65625</c:v>
                </c:pt>
                <c:pt idx="1063">
                  <c:v>43693.659722222219</c:v>
                </c:pt>
                <c:pt idx="1064">
                  <c:v>43693.663194444445</c:v>
                </c:pt>
                <c:pt idx="1065">
                  <c:v>43693.666666666664</c:v>
                </c:pt>
                <c:pt idx="1066">
                  <c:v>43693.670138888891</c:v>
                </c:pt>
                <c:pt idx="1067">
                  <c:v>43693.673611111109</c:v>
                </c:pt>
                <c:pt idx="1068">
                  <c:v>43693.677083333336</c:v>
                </c:pt>
                <c:pt idx="1069">
                  <c:v>43693.680555555555</c:v>
                </c:pt>
                <c:pt idx="1070">
                  <c:v>43693.684027777781</c:v>
                </c:pt>
                <c:pt idx="1071">
                  <c:v>43693.6875</c:v>
                </c:pt>
                <c:pt idx="1072">
                  <c:v>43693.690972222219</c:v>
                </c:pt>
                <c:pt idx="1073">
                  <c:v>43693.694444444445</c:v>
                </c:pt>
                <c:pt idx="1074">
                  <c:v>43693.697916666664</c:v>
                </c:pt>
                <c:pt idx="1075">
                  <c:v>43693.701388888891</c:v>
                </c:pt>
                <c:pt idx="1076">
                  <c:v>43693.704861111109</c:v>
                </c:pt>
                <c:pt idx="1077">
                  <c:v>43693.708333333336</c:v>
                </c:pt>
                <c:pt idx="1078">
                  <c:v>43693.711805555555</c:v>
                </c:pt>
                <c:pt idx="1079">
                  <c:v>43693.715277777781</c:v>
                </c:pt>
                <c:pt idx="1080">
                  <c:v>43693.71875</c:v>
                </c:pt>
                <c:pt idx="1081">
                  <c:v>43693.722222222219</c:v>
                </c:pt>
                <c:pt idx="1082">
                  <c:v>43693.725694444445</c:v>
                </c:pt>
                <c:pt idx="1083">
                  <c:v>43693.729166666664</c:v>
                </c:pt>
                <c:pt idx="1084">
                  <c:v>43693.732638888891</c:v>
                </c:pt>
                <c:pt idx="1085">
                  <c:v>43693.736111111109</c:v>
                </c:pt>
                <c:pt idx="1086">
                  <c:v>43693.739583333336</c:v>
                </c:pt>
                <c:pt idx="1087">
                  <c:v>43693.743055555555</c:v>
                </c:pt>
                <c:pt idx="1088">
                  <c:v>43693.746527777781</c:v>
                </c:pt>
                <c:pt idx="1089">
                  <c:v>43693.75</c:v>
                </c:pt>
                <c:pt idx="1090">
                  <c:v>43693.753472222219</c:v>
                </c:pt>
                <c:pt idx="1091">
                  <c:v>43693.756944444445</c:v>
                </c:pt>
                <c:pt idx="1092">
                  <c:v>43693.760416666664</c:v>
                </c:pt>
                <c:pt idx="1093">
                  <c:v>43693.763888888891</c:v>
                </c:pt>
                <c:pt idx="1094">
                  <c:v>43693.767361111109</c:v>
                </c:pt>
                <c:pt idx="1095">
                  <c:v>43693.770833333336</c:v>
                </c:pt>
                <c:pt idx="1096">
                  <c:v>43693.774305555555</c:v>
                </c:pt>
                <c:pt idx="1097">
                  <c:v>43693.777777777781</c:v>
                </c:pt>
                <c:pt idx="1098">
                  <c:v>43693.78125</c:v>
                </c:pt>
                <c:pt idx="1099">
                  <c:v>43693.784722222219</c:v>
                </c:pt>
                <c:pt idx="1100">
                  <c:v>43693.788194444445</c:v>
                </c:pt>
                <c:pt idx="1101">
                  <c:v>43693.791666666664</c:v>
                </c:pt>
                <c:pt idx="1102">
                  <c:v>43693.795138888891</c:v>
                </c:pt>
                <c:pt idx="1103">
                  <c:v>43693.798611111109</c:v>
                </c:pt>
                <c:pt idx="1104">
                  <c:v>43693.802083333336</c:v>
                </c:pt>
                <c:pt idx="1105">
                  <c:v>43693.805555555555</c:v>
                </c:pt>
                <c:pt idx="1106">
                  <c:v>43693.809027777781</c:v>
                </c:pt>
                <c:pt idx="1107">
                  <c:v>43693.8125</c:v>
                </c:pt>
                <c:pt idx="1108">
                  <c:v>43693.815972222219</c:v>
                </c:pt>
                <c:pt idx="1109">
                  <c:v>43693.819444444445</c:v>
                </c:pt>
                <c:pt idx="1110">
                  <c:v>43693.822916666664</c:v>
                </c:pt>
                <c:pt idx="1111">
                  <c:v>43693.826388888891</c:v>
                </c:pt>
                <c:pt idx="1112">
                  <c:v>43693.829861111109</c:v>
                </c:pt>
                <c:pt idx="1113">
                  <c:v>43693.833333333336</c:v>
                </c:pt>
                <c:pt idx="1114">
                  <c:v>43693.836805555555</c:v>
                </c:pt>
                <c:pt idx="1115">
                  <c:v>43693.840277777781</c:v>
                </c:pt>
                <c:pt idx="1116">
                  <c:v>43693.84097222222</c:v>
                </c:pt>
                <c:pt idx="1117">
                  <c:v>43693.84375</c:v>
                </c:pt>
                <c:pt idx="1118">
                  <c:v>43693.847222222219</c:v>
                </c:pt>
                <c:pt idx="1119">
                  <c:v>43693.850694444445</c:v>
                </c:pt>
                <c:pt idx="1120">
                  <c:v>43693.854166666664</c:v>
                </c:pt>
                <c:pt idx="1121">
                  <c:v>43693.857638888891</c:v>
                </c:pt>
                <c:pt idx="1122">
                  <c:v>43693.861111111109</c:v>
                </c:pt>
                <c:pt idx="1123">
                  <c:v>43693.864583333336</c:v>
                </c:pt>
                <c:pt idx="1124">
                  <c:v>43693.868055555555</c:v>
                </c:pt>
                <c:pt idx="1125">
                  <c:v>43693.871527777781</c:v>
                </c:pt>
                <c:pt idx="1126">
                  <c:v>43693.875</c:v>
                </c:pt>
                <c:pt idx="1127">
                  <c:v>43693.878472222219</c:v>
                </c:pt>
                <c:pt idx="1128">
                  <c:v>43693.881944444445</c:v>
                </c:pt>
                <c:pt idx="1129">
                  <c:v>43693.885416666664</c:v>
                </c:pt>
                <c:pt idx="1130">
                  <c:v>43693.888888888891</c:v>
                </c:pt>
                <c:pt idx="1131">
                  <c:v>43693.892361111109</c:v>
                </c:pt>
                <c:pt idx="1132">
                  <c:v>43693.895833333336</c:v>
                </c:pt>
                <c:pt idx="1133">
                  <c:v>43693.899305555555</c:v>
                </c:pt>
                <c:pt idx="1134">
                  <c:v>43693.902777777781</c:v>
                </c:pt>
                <c:pt idx="1135">
                  <c:v>43693.90625</c:v>
                </c:pt>
                <c:pt idx="1136">
                  <c:v>43693.909722222219</c:v>
                </c:pt>
                <c:pt idx="1137">
                  <c:v>43693.913194444445</c:v>
                </c:pt>
                <c:pt idx="1138">
                  <c:v>43693.916666666664</c:v>
                </c:pt>
                <c:pt idx="1139">
                  <c:v>43693.920138888891</c:v>
                </c:pt>
                <c:pt idx="1140">
                  <c:v>43693.923611111109</c:v>
                </c:pt>
                <c:pt idx="1141">
                  <c:v>43693.927083333336</c:v>
                </c:pt>
                <c:pt idx="1142">
                  <c:v>43693.930555555555</c:v>
                </c:pt>
                <c:pt idx="1143">
                  <c:v>43693.934027777781</c:v>
                </c:pt>
                <c:pt idx="1144">
                  <c:v>43693.9375</c:v>
                </c:pt>
                <c:pt idx="1145">
                  <c:v>43693.940972222219</c:v>
                </c:pt>
                <c:pt idx="1146">
                  <c:v>43693.944444444445</c:v>
                </c:pt>
                <c:pt idx="1147">
                  <c:v>43693.947916666664</c:v>
                </c:pt>
                <c:pt idx="1148">
                  <c:v>43693.951388888891</c:v>
                </c:pt>
                <c:pt idx="1149">
                  <c:v>43693.954861111109</c:v>
                </c:pt>
                <c:pt idx="1150">
                  <c:v>43693.958333333336</c:v>
                </c:pt>
                <c:pt idx="1151">
                  <c:v>43693.961805555555</c:v>
                </c:pt>
                <c:pt idx="1152">
                  <c:v>43693.965277777781</c:v>
                </c:pt>
                <c:pt idx="1153">
                  <c:v>43693.96875</c:v>
                </c:pt>
                <c:pt idx="1154">
                  <c:v>43693.972222222219</c:v>
                </c:pt>
                <c:pt idx="1155">
                  <c:v>43693.975694444445</c:v>
                </c:pt>
                <c:pt idx="1156">
                  <c:v>43693.979166666664</c:v>
                </c:pt>
                <c:pt idx="1157">
                  <c:v>43693.982638888891</c:v>
                </c:pt>
                <c:pt idx="1158">
                  <c:v>43693.986111111109</c:v>
                </c:pt>
                <c:pt idx="1159">
                  <c:v>43693.989583333336</c:v>
                </c:pt>
                <c:pt idx="1160">
                  <c:v>43693.993055555555</c:v>
                </c:pt>
                <c:pt idx="1161">
                  <c:v>43693.996527777781</c:v>
                </c:pt>
              </c:numCache>
            </c:numRef>
          </c:xVal>
          <c:yVal>
            <c:numRef>
              <c:f>'Base Graphs'!$F$2:$F$1163</c:f>
              <c:numCache>
                <c:formatCode>General</c:formatCode>
                <c:ptCount val="116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3369.0693359375</c:v>
                </c:pt>
                <c:pt idx="187">
                  <c:v>3138.95678710937</c:v>
                </c:pt>
                <c:pt idx="188">
                  <c:v>3761.8264160156305</c:v>
                </c:pt>
                <c:pt idx="189">
                  <c:v>4628.2421875</c:v>
                </c:pt>
                <c:pt idx="190">
                  <c:v>5016.73046875</c:v>
                </c:pt>
                <c:pt idx="191">
                  <c:v>5420.4243164062509</c:v>
                </c:pt>
                <c:pt idx="192">
                  <c:v>5026.71142578125</c:v>
                </c:pt>
                <c:pt idx="193">
                  <c:v>5094.63818359375</c:v>
                </c:pt>
                <c:pt idx="194">
                  <c:v>5628.54541015625</c:v>
                </c:pt>
                <c:pt idx="195">
                  <c:v>6298.7192382812509</c:v>
                </c:pt>
                <c:pt idx="196">
                  <c:v>5653.93896484375</c:v>
                </c:pt>
                <c:pt idx="197">
                  <c:v>5990.8784179687509</c:v>
                </c:pt>
                <c:pt idx="198">
                  <c:v>3578.6391601562505</c:v>
                </c:pt>
                <c:pt idx="199">
                  <c:v>4736.41552734375</c:v>
                </c:pt>
                <c:pt idx="200">
                  <c:v>5750.6513671875009</c:v>
                </c:pt>
                <c:pt idx="201">
                  <c:v>5982.4404296875009</c:v>
                </c:pt>
                <c:pt idx="202">
                  <c:v>6851.9375</c:v>
                </c:pt>
                <c:pt idx="203">
                  <c:v>6668.0927734375</c:v>
                </c:pt>
                <c:pt idx="204">
                  <c:v>4576.23974609375</c:v>
                </c:pt>
                <c:pt idx="205">
                  <c:v>754.833251953125</c:v>
                </c:pt>
                <c:pt idx="206">
                  <c:v>412.09851074218801</c:v>
                </c:pt>
                <c:pt idx="207">
                  <c:v>433.87570190429699</c:v>
                </c:pt>
                <c:pt idx="208">
                  <c:v>409.10900878906205</c:v>
                </c:pt>
                <c:pt idx="209">
                  <c:v>634.359619140625</c:v>
                </c:pt>
                <c:pt idx="210">
                  <c:v>475.96917724609403</c:v>
                </c:pt>
                <c:pt idx="211">
                  <c:v>411.11077880859403</c:v>
                </c:pt>
                <c:pt idx="212">
                  <c:v>43.379138946533196</c:v>
                </c:pt>
                <c:pt idx="213">
                  <c:v>78.650962829589787</c:v>
                </c:pt>
                <c:pt idx="214">
                  <c:v>56.006443023681598</c:v>
                </c:pt>
                <c:pt idx="215">
                  <c:v>41.470298767089801</c:v>
                </c:pt>
                <c:pt idx="216">
                  <c:v>42.967254638671896</c:v>
                </c:pt>
                <c:pt idx="217">
                  <c:v>35.3056030273438</c:v>
                </c:pt>
                <c:pt idx="218">
                  <c:v>40.321281433105497</c:v>
                </c:pt>
                <c:pt idx="219">
                  <c:v>46.064380645752003</c:v>
                </c:pt>
                <c:pt idx="220">
                  <c:v>45.715225219726598</c:v>
                </c:pt>
                <c:pt idx="221">
                  <c:v>44.404476165771499</c:v>
                </c:pt>
                <c:pt idx="222">
                  <c:v>31.179601669311499</c:v>
                </c:pt>
                <c:pt idx="223">
                  <c:v>5.3864402770996094</c:v>
                </c:pt>
                <c:pt idx="224">
                  <c:v>23.992343902587898</c:v>
                </c:pt>
                <c:pt idx="225">
                  <c:v>22.381759643554698</c:v>
                </c:pt>
                <c:pt idx="226">
                  <c:v>23.401620864868196</c:v>
                </c:pt>
                <c:pt idx="227">
                  <c:v>39.970249176025398</c:v>
                </c:pt>
                <c:pt idx="228">
                  <c:v>29.507667541503899</c:v>
                </c:pt>
                <c:pt idx="229">
                  <c:v>10.497356414794901</c:v>
                </c:pt>
                <c:pt idx="230">
                  <c:v>8.0603733062744105</c:v>
                </c:pt>
                <c:pt idx="231">
                  <c:v>9.9060115814209002</c:v>
                </c:pt>
                <c:pt idx="232">
                  <c:v>2.0833854675293</c:v>
                </c:pt>
                <c:pt idx="233">
                  <c:v>1.79574203491211</c:v>
                </c:pt>
                <c:pt idx="234">
                  <c:v>1.9270610809326199</c:v>
                </c:pt>
                <c:pt idx="235">
                  <c:v>1.8527183532714799</c:v>
                </c:pt>
                <c:pt idx="236">
                  <c:v>1.75290298461914</c:v>
                </c:pt>
                <c:pt idx="237">
                  <c:v>1.6129055023193399</c:v>
                </c:pt>
                <c:pt idx="238">
                  <c:v>1.03655433654785</c:v>
                </c:pt>
                <c:pt idx="239">
                  <c:v>1.1660308837890598</c:v>
                </c:pt>
                <c:pt idx="240">
                  <c:v>1.4157428741455098</c:v>
                </c:pt>
                <c:pt idx="241">
                  <c:v>10.899044036865201</c:v>
                </c:pt>
                <c:pt idx="242">
                  <c:v>0.25158309936523399</c:v>
                </c:pt>
                <c:pt idx="243">
                  <c:v>0</c:v>
                </c:pt>
                <c:pt idx="244">
                  <c:v>0</c:v>
                </c:pt>
                <c:pt idx="245">
                  <c:v>0.52669525146484408</c:v>
                </c:pt>
                <c:pt idx="246">
                  <c:v>1.3262329101562498</c:v>
                </c:pt>
                <c:pt idx="247">
                  <c:v>3.4581184387207</c:v>
                </c:pt>
                <c:pt idx="248">
                  <c:v>0.99244308471679699</c:v>
                </c:pt>
                <c:pt idx="249">
                  <c:v>1.2170295715332</c:v>
                </c:pt>
                <c:pt idx="250">
                  <c:v>5.8668022155761701</c:v>
                </c:pt>
                <c:pt idx="251">
                  <c:v>9.0969257354736293</c:v>
                </c:pt>
                <c:pt idx="252">
                  <c:v>3.3997993469238299</c:v>
                </c:pt>
                <c:pt idx="253">
                  <c:v>11.6212482452393</c:v>
                </c:pt>
                <c:pt idx="254">
                  <c:v>12.115386962890598</c:v>
                </c:pt>
                <c:pt idx="255">
                  <c:v>7.5601711273193395</c:v>
                </c:pt>
                <c:pt idx="256">
                  <c:v>4.7932357788085902</c:v>
                </c:pt>
                <c:pt idx="257">
                  <c:v>3.2935619354247998</c:v>
                </c:pt>
                <c:pt idx="258">
                  <c:v>2.0872726440429701</c:v>
                </c:pt>
                <c:pt idx="259">
                  <c:v>1.24856376647949</c:v>
                </c:pt>
                <c:pt idx="260">
                  <c:v>0.85206604003906294</c:v>
                </c:pt>
                <c:pt idx="261">
                  <c:v>0.75015449523925803</c:v>
                </c:pt>
                <c:pt idx="262">
                  <c:v>0.65068054199218794</c:v>
                </c:pt>
                <c:pt idx="263">
                  <c:v>0.51975250244140603</c:v>
                </c:pt>
                <c:pt idx="264">
                  <c:v>1.27333641052246</c:v>
                </c:pt>
                <c:pt idx="265">
                  <c:v>1.3869590759277299</c:v>
                </c:pt>
                <c:pt idx="266">
                  <c:v>1.0768566131591801</c:v>
                </c:pt>
                <c:pt idx="267">
                  <c:v>0.68527030944824197</c:v>
                </c:pt>
                <c:pt idx="268">
                  <c:v>0.31686592102050803</c:v>
                </c:pt>
                <c:pt idx="269">
                  <c:v>0.38256263732910201</c:v>
                </c:pt>
                <c:pt idx="270">
                  <c:v>0.60440635681152299</c:v>
                </c:pt>
                <c:pt idx="271">
                  <c:v>0.7529659271240231</c:v>
                </c:pt>
                <c:pt idx="272">
                  <c:v>1.20572280883789</c:v>
                </c:pt>
                <c:pt idx="273">
                  <c:v>1.87722015380859</c:v>
                </c:pt>
                <c:pt idx="274">
                  <c:v>1.9811363220214799</c:v>
                </c:pt>
                <c:pt idx="275">
                  <c:v>1.3523159027099598</c:v>
                </c:pt>
                <c:pt idx="276">
                  <c:v>1.02895355224609</c:v>
                </c:pt>
                <c:pt idx="277">
                  <c:v>1.4317932128906299</c:v>
                </c:pt>
                <c:pt idx="278">
                  <c:v>1.18391609191895</c:v>
                </c:pt>
                <c:pt idx="279">
                  <c:v>1.1077346801757799</c:v>
                </c:pt>
                <c:pt idx="280">
                  <c:v>0.85766220092773404</c:v>
                </c:pt>
                <c:pt idx="281">
                  <c:v>0.67112922668456998</c:v>
                </c:pt>
                <c:pt idx="282">
                  <c:v>0.50609016418456998</c:v>
                </c:pt>
                <c:pt idx="283">
                  <c:v>0.49490547180175803</c:v>
                </c:pt>
                <c:pt idx="284">
                  <c:v>0.35943984985351601</c:v>
                </c:pt>
                <c:pt idx="285">
                  <c:v>0.162979125976563</c:v>
                </c:pt>
                <c:pt idx="286">
                  <c:v>0.20253372192382801</c:v>
                </c:pt>
                <c:pt idx="287">
                  <c:v>0.23406791687011702</c:v>
                </c:pt>
                <c:pt idx="288">
                  <c:v>0.40867996215820301</c:v>
                </c:pt>
                <c:pt idx="289">
                  <c:v>5.3802490234375E-2</c:v>
                </c:pt>
                <c:pt idx="290">
                  <c:v>4.7725677490234396E-2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5.292892456054691E-3</c:v>
                </c:pt>
                <c:pt idx="295">
                  <c:v>8.5489273071289104E-2</c:v>
                </c:pt>
                <c:pt idx="296">
                  <c:v>0.14277267456054699</c:v>
                </c:pt>
                <c:pt idx="297">
                  <c:v>0.18796348571777302</c:v>
                </c:pt>
                <c:pt idx="298">
                  <c:v>0.24147987365722701</c:v>
                </c:pt>
                <c:pt idx="299">
                  <c:v>0.17992782592773401</c:v>
                </c:pt>
                <c:pt idx="300">
                  <c:v>0.15364646911621102</c:v>
                </c:pt>
                <c:pt idx="301">
                  <c:v>9.508323669433591E-2</c:v>
                </c:pt>
                <c:pt idx="302">
                  <c:v>0.33210182189941401</c:v>
                </c:pt>
                <c:pt idx="303">
                  <c:v>0.332626342773438</c:v>
                </c:pt>
                <c:pt idx="304">
                  <c:v>0.32770538330078097</c:v>
                </c:pt>
                <c:pt idx="305">
                  <c:v>0.26022720336914101</c:v>
                </c:pt>
                <c:pt idx="306">
                  <c:v>0.22780609130859403</c:v>
                </c:pt>
                <c:pt idx="307">
                  <c:v>0.158180236816406</c:v>
                </c:pt>
                <c:pt idx="308">
                  <c:v>8.7326049804687514E-2</c:v>
                </c:pt>
                <c:pt idx="309">
                  <c:v>0.122745513916016</c:v>
                </c:pt>
                <c:pt idx="310">
                  <c:v>9.7011566162109403E-2</c:v>
                </c:pt>
                <c:pt idx="311">
                  <c:v>0.1748046875</c:v>
                </c:pt>
                <c:pt idx="312">
                  <c:v>0.100971221923828</c:v>
                </c:pt>
                <c:pt idx="313">
                  <c:v>5.0874710083007806E-2</c:v>
                </c:pt>
                <c:pt idx="314">
                  <c:v>6.1120986938476597E-2</c:v>
                </c:pt>
                <c:pt idx="315">
                  <c:v>4.6634674072265604E-2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373.48944091796903</c:v>
                </c:pt>
                <c:pt idx="765">
                  <c:v>393.95825195312506</c:v>
                </c:pt>
                <c:pt idx="766">
                  <c:v>0</c:v>
                </c:pt>
                <c:pt idx="767">
                  <c:v>380.607666015625</c:v>
                </c:pt>
                <c:pt idx="768">
                  <c:v>1981.9814453125</c:v>
                </c:pt>
                <c:pt idx="769">
                  <c:v>4438.095703125</c:v>
                </c:pt>
                <c:pt idx="770">
                  <c:v>4861.4868164062509</c:v>
                </c:pt>
                <c:pt idx="771">
                  <c:v>4805.80126953125</c:v>
                </c:pt>
                <c:pt idx="772">
                  <c:v>2448.9165039062505</c:v>
                </c:pt>
                <c:pt idx="773">
                  <c:v>4758.4814453125009</c:v>
                </c:pt>
                <c:pt idx="774">
                  <c:v>4793.3193359375</c:v>
                </c:pt>
                <c:pt idx="775">
                  <c:v>5097.58056640625</c:v>
                </c:pt>
                <c:pt idx="776">
                  <c:v>5268.5</c:v>
                </c:pt>
                <c:pt idx="777">
                  <c:v>565.64025878906307</c:v>
                </c:pt>
                <c:pt idx="778">
                  <c:v>822.81762695312511</c:v>
                </c:pt>
                <c:pt idx="779">
                  <c:v>1658.7438964843702</c:v>
                </c:pt>
                <c:pt idx="780">
                  <c:v>4409.1767578125</c:v>
                </c:pt>
                <c:pt idx="781">
                  <c:v>2429.81909179687</c:v>
                </c:pt>
                <c:pt idx="782">
                  <c:v>4690.0576171875</c:v>
                </c:pt>
                <c:pt idx="783">
                  <c:v>5046.6586914062509</c:v>
                </c:pt>
                <c:pt idx="784">
                  <c:v>5593.919921875</c:v>
                </c:pt>
                <c:pt idx="785">
                  <c:v>4443.5791015625</c:v>
                </c:pt>
                <c:pt idx="786">
                  <c:v>5576.005859375</c:v>
                </c:pt>
                <c:pt idx="787">
                  <c:v>6965.96142578125</c:v>
                </c:pt>
                <c:pt idx="788">
                  <c:v>7177.0161132812509</c:v>
                </c:pt>
                <c:pt idx="789">
                  <c:v>5925</c:v>
                </c:pt>
                <c:pt idx="790">
                  <c:v>5924.99951171875</c:v>
                </c:pt>
                <c:pt idx="791">
                  <c:v>6993.92724609375</c:v>
                </c:pt>
                <c:pt idx="792">
                  <c:v>4425</c:v>
                </c:pt>
                <c:pt idx="793">
                  <c:v>976.73004150390602</c:v>
                </c:pt>
                <c:pt idx="794">
                  <c:v>2174.9997558593805</c:v>
                </c:pt>
                <c:pt idx="795">
                  <c:v>837.50030517578102</c:v>
                </c:pt>
                <c:pt idx="796">
                  <c:v>424.99951171875</c:v>
                </c:pt>
                <c:pt idx="797">
                  <c:v>424.99206542968705</c:v>
                </c:pt>
                <c:pt idx="798">
                  <c:v>424.99081420898403</c:v>
                </c:pt>
                <c:pt idx="799">
                  <c:v>424.99920654296903</c:v>
                </c:pt>
                <c:pt idx="800">
                  <c:v>45.759387969970696</c:v>
                </c:pt>
                <c:pt idx="801">
                  <c:v>45.759330749511697</c:v>
                </c:pt>
                <c:pt idx="802">
                  <c:v>46.0313529968262</c:v>
                </c:pt>
                <c:pt idx="803">
                  <c:v>46.1016845703125</c:v>
                </c:pt>
                <c:pt idx="804">
                  <c:v>44.5776557922363</c:v>
                </c:pt>
                <c:pt idx="805">
                  <c:v>38.400466918945298</c:v>
                </c:pt>
                <c:pt idx="806">
                  <c:v>17.823238372802699</c:v>
                </c:pt>
                <c:pt idx="807">
                  <c:v>38.204219818115192</c:v>
                </c:pt>
                <c:pt idx="808">
                  <c:v>38.413406372070298</c:v>
                </c:pt>
                <c:pt idx="809">
                  <c:v>16.4033012390137</c:v>
                </c:pt>
                <c:pt idx="810">
                  <c:v>10.579566955566399</c:v>
                </c:pt>
                <c:pt idx="811">
                  <c:v>11.063438415527299</c:v>
                </c:pt>
                <c:pt idx="812">
                  <c:v>7.9702301025390598</c:v>
                </c:pt>
                <c:pt idx="813">
                  <c:v>4.0285797119140598</c:v>
                </c:pt>
                <c:pt idx="814">
                  <c:v>8.6049423217773402</c:v>
                </c:pt>
                <c:pt idx="815">
                  <c:v>7.0679492950439498</c:v>
                </c:pt>
                <c:pt idx="816">
                  <c:v>4.6308937072753897</c:v>
                </c:pt>
                <c:pt idx="817">
                  <c:v>2.6032638549804696</c:v>
                </c:pt>
                <c:pt idx="818">
                  <c:v>2.2281951904296897</c:v>
                </c:pt>
                <c:pt idx="819">
                  <c:v>1.9569511413574199</c:v>
                </c:pt>
                <c:pt idx="820">
                  <c:v>1.6050643920898398</c:v>
                </c:pt>
                <c:pt idx="821">
                  <c:v>2.1849803924560498</c:v>
                </c:pt>
                <c:pt idx="822">
                  <c:v>1.56503486633301</c:v>
                </c:pt>
                <c:pt idx="823">
                  <c:v>1.6224346160888699</c:v>
                </c:pt>
                <c:pt idx="824">
                  <c:v>1.4479389190673799</c:v>
                </c:pt>
                <c:pt idx="825">
                  <c:v>1.3119602203369101</c:v>
                </c:pt>
                <c:pt idx="826">
                  <c:v>1.4265556335449201</c:v>
                </c:pt>
                <c:pt idx="827">
                  <c:v>1.13786697387695</c:v>
                </c:pt>
                <c:pt idx="828">
                  <c:v>1.4931888580322299</c:v>
                </c:pt>
                <c:pt idx="829">
                  <c:v>1.53141021728516</c:v>
                </c:pt>
                <c:pt idx="830">
                  <c:v>1.0530967712402299</c:v>
                </c:pt>
                <c:pt idx="831">
                  <c:v>0.62190437316894498</c:v>
                </c:pt>
                <c:pt idx="832">
                  <c:v>0.692291259765625</c:v>
                </c:pt>
                <c:pt idx="833">
                  <c:v>0.88001632690429699</c:v>
                </c:pt>
                <c:pt idx="834">
                  <c:v>0.77088928222656306</c:v>
                </c:pt>
                <c:pt idx="835">
                  <c:v>0.71348762512206998</c:v>
                </c:pt>
                <c:pt idx="836">
                  <c:v>0.85811424255371105</c:v>
                </c:pt>
                <c:pt idx="837">
                  <c:v>1.3749370574951199</c:v>
                </c:pt>
                <c:pt idx="838">
                  <c:v>1.6522789001464799</c:v>
                </c:pt>
                <c:pt idx="839">
                  <c:v>1.39960861206055</c:v>
                </c:pt>
                <c:pt idx="840">
                  <c:v>1.12566566467285</c:v>
                </c:pt>
                <c:pt idx="841">
                  <c:v>1.0181961059570299</c:v>
                </c:pt>
                <c:pt idx="842">
                  <c:v>1.3291606903076199</c:v>
                </c:pt>
                <c:pt idx="843">
                  <c:v>1.2352867126464799</c:v>
                </c:pt>
                <c:pt idx="844">
                  <c:v>1.51816558837891</c:v>
                </c:pt>
                <c:pt idx="845">
                  <c:v>0.89270019531249989</c:v>
                </c:pt>
                <c:pt idx="846">
                  <c:v>0.67321014404296897</c:v>
                </c:pt>
                <c:pt idx="847">
                  <c:v>1.1641368865966799</c:v>
                </c:pt>
                <c:pt idx="848">
                  <c:v>0.37026596069335899</c:v>
                </c:pt>
                <c:pt idx="849">
                  <c:v>1.0281562805175799</c:v>
                </c:pt>
                <c:pt idx="850">
                  <c:v>1.1231575012207</c:v>
                </c:pt>
                <c:pt idx="851">
                  <c:v>1.3479042053222701</c:v>
                </c:pt>
                <c:pt idx="852">
                  <c:v>1.1048946380615201</c:v>
                </c:pt>
                <c:pt idx="853">
                  <c:v>0.82410812377929699</c:v>
                </c:pt>
                <c:pt idx="854">
                  <c:v>0.62266540527343806</c:v>
                </c:pt>
                <c:pt idx="855">
                  <c:v>0.50060272216796908</c:v>
                </c:pt>
                <c:pt idx="856">
                  <c:v>0.57031059265136708</c:v>
                </c:pt>
                <c:pt idx="857">
                  <c:v>0.69129180908203103</c:v>
                </c:pt>
                <c:pt idx="858">
                  <c:v>0.61937332153320301</c:v>
                </c:pt>
                <c:pt idx="859">
                  <c:v>0.47951507568359397</c:v>
                </c:pt>
                <c:pt idx="860">
                  <c:v>0.42380523681640603</c:v>
                </c:pt>
                <c:pt idx="861">
                  <c:v>0.66751861572265603</c:v>
                </c:pt>
                <c:pt idx="862">
                  <c:v>0.89054489135742199</c:v>
                </c:pt>
                <c:pt idx="863">
                  <c:v>1.89267730712891</c:v>
                </c:pt>
                <c:pt idx="864">
                  <c:v>1.8214130401611299</c:v>
                </c:pt>
                <c:pt idx="865">
                  <c:v>1.2727603912353498</c:v>
                </c:pt>
                <c:pt idx="866">
                  <c:v>1.29643058776855</c:v>
                </c:pt>
                <c:pt idx="867">
                  <c:v>1.4203338623046899</c:v>
                </c:pt>
                <c:pt idx="868">
                  <c:v>0.88207435607910201</c:v>
                </c:pt>
                <c:pt idx="869">
                  <c:v>0.55966567993164096</c:v>
                </c:pt>
                <c:pt idx="870">
                  <c:v>0.30060577392578097</c:v>
                </c:pt>
                <c:pt idx="871">
                  <c:v>0.64323997497558605</c:v>
                </c:pt>
                <c:pt idx="872">
                  <c:v>1.2522544860839799</c:v>
                </c:pt>
                <c:pt idx="873">
                  <c:v>1.0272579193</c:v>
                </c:pt>
                <c:pt idx="874">
                  <c:v>0.89653587339999996</c:v>
                </c:pt>
                <c:pt idx="875">
                  <c:v>0.55075931550000001</c:v>
                </c:pt>
                <c:pt idx="876">
                  <c:v>0.41104793550000002</c:v>
                </c:pt>
                <c:pt idx="877">
                  <c:v>0.30715656279999998</c:v>
                </c:pt>
                <c:pt idx="878">
                  <c:v>0.231719017</c:v>
                </c:pt>
                <c:pt idx="879">
                  <c:v>0.32461929319999999</c:v>
                </c:pt>
                <c:pt idx="880">
                  <c:v>0.35325050349999998</c:v>
                </c:pt>
                <c:pt idx="881">
                  <c:v>0.2327613831</c:v>
                </c:pt>
                <c:pt idx="882">
                  <c:v>0.42984676360000001</c:v>
                </c:pt>
                <c:pt idx="883">
                  <c:v>0.34302520749999998</c:v>
                </c:pt>
                <c:pt idx="884">
                  <c:v>0.22868537899999999</c:v>
                </c:pt>
                <c:pt idx="885">
                  <c:v>0.2164011002</c:v>
                </c:pt>
                <c:pt idx="886">
                  <c:v>0.1705608368</c:v>
                </c:pt>
                <c:pt idx="887">
                  <c:v>0.25563430790000002</c:v>
                </c:pt>
                <c:pt idx="888">
                  <c:v>0.38671779630000003</c:v>
                </c:pt>
                <c:pt idx="889">
                  <c:v>1.3946290016</c:v>
                </c:pt>
                <c:pt idx="890">
                  <c:v>0.79182052609999998</c:v>
                </c:pt>
                <c:pt idx="891">
                  <c:v>0.89036941530000002</c:v>
                </c:pt>
                <c:pt idx="892">
                  <c:v>0.57029628750000005</c:v>
                </c:pt>
                <c:pt idx="893">
                  <c:v>0.43341445919999999</c:v>
                </c:pt>
                <c:pt idx="894">
                  <c:v>0.39229679109999999</c:v>
                </c:pt>
                <c:pt idx="895">
                  <c:v>0.44888401030000002</c:v>
                </c:pt>
                <c:pt idx="896">
                  <c:v>0.33889293669999998</c:v>
                </c:pt>
                <c:pt idx="897">
                  <c:v>0.25443172450000001</c:v>
                </c:pt>
                <c:pt idx="898">
                  <c:v>0.29118537900000002</c:v>
                </c:pt>
                <c:pt idx="899">
                  <c:v>0.22450542449999999</c:v>
                </c:pt>
                <c:pt idx="900">
                  <c:v>0.16895580290000001</c:v>
                </c:pt>
                <c:pt idx="901">
                  <c:v>0.23048782349999999</c:v>
                </c:pt>
                <c:pt idx="902">
                  <c:v>2.1448922157000001</c:v>
                </c:pt>
                <c:pt idx="903">
                  <c:v>1.8108177185000001</c:v>
                </c:pt>
                <c:pt idx="904">
                  <c:v>2.7372262477999998</c:v>
                </c:pt>
                <c:pt idx="905">
                  <c:v>0.25006389620000002</c:v>
                </c:pt>
                <c:pt idx="906">
                  <c:v>4.9042699999999999E-4</c:v>
                </c:pt>
                <c:pt idx="907">
                  <c:v>0.15920972820000001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8529520"/>
        <c:axId val="198531088"/>
      </c:scatterChart>
      <c:valAx>
        <c:axId val="198527168"/>
        <c:scaling>
          <c:orientation val="minMax"/>
          <c:max val="43693.125999999997"/>
          <c:min val="43692.54183333000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h:mm;@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28736"/>
        <c:crosses val="autoZero"/>
        <c:crossBetween val="midCat"/>
        <c:majorUnit val="8.3333000000000018E-2"/>
      </c:valAx>
      <c:valAx>
        <c:axId val="198528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Addition to GTBD </a:t>
                </a:r>
                <a:r>
                  <a:rPr lang="en-US" dirty="0"/>
                  <a:t>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27168"/>
        <c:crosses val="autoZero"/>
        <c:crossBetween val="midCat"/>
      </c:valAx>
      <c:valAx>
        <c:axId val="198531088"/>
        <c:scaling>
          <c:orientation val="minMax"/>
          <c:max val="10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RTORDPA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,\k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529520"/>
        <c:crosses val="max"/>
        <c:crossBetween val="midCat"/>
      </c:valAx>
      <c:valAx>
        <c:axId val="198529520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19853108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7458333333333336"/>
          <c:y val="5.3737097470647359E-2"/>
          <c:w val="0.41368066491688538"/>
          <c:h val="0.20682389491997344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74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05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53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8248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47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34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11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50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86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2pPr marL="685800" indent="-228600">
              <a:buFont typeface="Arial" panose="020B0604020202020204" pitchFamily="34" charset="0"/>
              <a:buChar char="−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89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Footer text goes here.</a:t>
            </a:r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100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37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527518"/>
            <a:ext cx="51054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ORDC and RTRDPA </a:t>
            </a:r>
            <a:r>
              <a:rPr lang="en-US" sz="2000" b="1" dirty="0" smtClean="0">
                <a:solidFill>
                  <a:schemeClr val="tx2"/>
                </a:solidFill>
              </a:rPr>
              <a:t>Pricing Outcomes During August 2019 EEA Events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Aaron Townsend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WMWG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January 27,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6007652"/>
              </p:ext>
            </p:extLst>
          </p:nvPr>
        </p:nvGraphicFramePr>
        <p:xfrm>
          <a:off x="0" y="685800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smtClean="0"/>
              <a:t>15 Timeline and Prices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53200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2743200" y="822960"/>
            <a:ext cx="2404776" cy="5577840"/>
            <a:chOff x="3199555" y="987494"/>
            <a:chExt cx="2404776" cy="5577840"/>
          </a:xfrm>
        </p:grpSpPr>
        <p:sp>
          <p:nvSpPr>
            <p:cNvPr id="14" name="TextBox 3"/>
            <p:cNvSpPr txBox="1"/>
            <p:nvPr/>
          </p:nvSpPr>
          <p:spPr>
            <a:xfrm>
              <a:off x="3199555" y="6044743"/>
              <a:ext cx="2404776" cy="520591"/>
            </a:xfrm>
            <a:prstGeom prst="rect">
              <a:avLst/>
            </a:prstGeom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 smtClean="0">
                  <a:solidFill>
                    <a:schemeClr val="accent2"/>
                  </a:solidFill>
                </a:rPr>
                <a:t>15:11</a:t>
              </a:r>
            </a:p>
            <a:p>
              <a:pPr algn="ctr"/>
              <a:r>
                <a:rPr lang="en-US" sz="1400" dirty="0" smtClean="0">
                  <a:solidFill>
                    <a:schemeClr val="accent2"/>
                  </a:solidFill>
                </a:rPr>
                <a:t>ERS-30 </a:t>
              </a:r>
              <a:r>
                <a:rPr lang="en-US" sz="1400" dirty="0">
                  <a:solidFill>
                    <a:schemeClr val="accent2"/>
                  </a:solidFill>
                </a:rPr>
                <a:t>(</a:t>
              </a:r>
              <a:r>
                <a:rPr lang="en-US" sz="1400" dirty="0" smtClean="0">
                  <a:solidFill>
                    <a:schemeClr val="accent2"/>
                  </a:solidFill>
                </a:rPr>
                <a:t>833 MW</a:t>
              </a:r>
              <a:r>
                <a:rPr lang="en-US" sz="1400" dirty="0">
                  <a:solidFill>
                    <a:schemeClr val="accent2"/>
                  </a:solidFill>
                </a:rPr>
                <a:t>) </a:t>
              </a:r>
              <a:r>
                <a:rPr lang="en-US" sz="1400" dirty="0" smtClean="0">
                  <a:solidFill>
                    <a:schemeClr val="accent2"/>
                  </a:solidFill>
                </a:rPr>
                <a:t>deployed</a:t>
              </a:r>
              <a:endParaRPr lang="en-US" sz="1400" dirty="0">
                <a:solidFill>
                  <a:schemeClr val="accent2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4750630" y="987494"/>
              <a:ext cx="3789" cy="5029200"/>
            </a:xfrm>
            <a:prstGeom prst="line">
              <a:avLst/>
            </a:prstGeom>
            <a:ln w="254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/>
          <p:cNvSpPr txBox="1"/>
          <p:nvPr/>
        </p:nvSpPr>
        <p:spPr>
          <a:xfrm>
            <a:off x="4724545" y="1235338"/>
            <a:ext cx="14347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4"/>
                </a:solidFill>
              </a:rPr>
              <a:t>System Lambda+</a:t>
            </a:r>
          </a:p>
          <a:p>
            <a:r>
              <a:rPr lang="en-US" sz="1400" dirty="0" smtClean="0">
                <a:solidFill>
                  <a:schemeClr val="accent4"/>
                </a:solidFill>
              </a:rPr>
              <a:t>RTORPA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2675927" y="4393004"/>
            <a:ext cx="14758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accent1"/>
                </a:solidFill>
              </a:rPr>
              <a:t>System Lambda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4" name="TextBox 25"/>
          <p:cNvSpPr txBox="1"/>
          <p:nvPr/>
        </p:nvSpPr>
        <p:spPr>
          <a:xfrm>
            <a:off x="1558655" y="1820113"/>
            <a:ext cx="1434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accent2"/>
                </a:solidFill>
              </a:rPr>
              <a:t>PRC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08550" y="1014383"/>
            <a:ext cx="1434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accent3"/>
                </a:solidFill>
              </a:rPr>
              <a:t>RTOLCAP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7262249" y="2316701"/>
            <a:ext cx="14347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chemeClr val="accent5"/>
                </a:solidFill>
              </a:rPr>
              <a:t>System Lambda+</a:t>
            </a:r>
          </a:p>
          <a:p>
            <a:r>
              <a:rPr lang="en-US" sz="1400" dirty="0" smtClean="0">
                <a:solidFill>
                  <a:schemeClr val="accent5"/>
                </a:solidFill>
              </a:rPr>
              <a:t>RTORPA+</a:t>
            </a:r>
          </a:p>
          <a:p>
            <a:r>
              <a:rPr lang="en-US" sz="1400" dirty="0" smtClean="0">
                <a:solidFill>
                  <a:schemeClr val="accent5"/>
                </a:solidFill>
              </a:rPr>
              <a:t>RTORDPA</a:t>
            </a:r>
            <a:endParaRPr lang="en-US" sz="1400" dirty="0">
              <a:solidFill>
                <a:schemeClr val="accent5"/>
              </a:solidFill>
            </a:endParaRPr>
          </a:p>
        </p:txBody>
      </p:sp>
      <p:sp>
        <p:nvSpPr>
          <p:cNvPr id="29" name="TextBox 23"/>
          <p:cNvSpPr txBox="1"/>
          <p:nvPr/>
        </p:nvSpPr>
        <p:spPr>
          <a:xfrm>
            <a:off x="4356388" y="4546890"/>
            <a:ext cx="1097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rgbClr val="FF8200"/>
                </a:solidFill>
              </a:rPr>
              <a:t>RUC Instruction</a:t>
            </a:r>
            <a:endParaRPr lang="en-US" sz="1400" dirty="0">
              <a:solidFill>
                <a:srgbClr val="FF8200"/>
              </a:solidFill>
            </a:endParaRPr>
          </a:p>
        </p:txBody>
      </p:sp>
      <p:sp>
        <p:nvSpPr>
          <p:cNvPr id="30" name="TextBox 23"/>
          <p:cNvSpPr txBox="1"/>
          <p:nvPr/>
        </p:nvSpPr>
        <p:spPr>
          <a:xfrm>
            <a:off x="5107814" y="4478556"/>
            <a:ext cx="13788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solidFill>
                  <a:srgbClr val="006778"/>
                </a:solidFill>
              </a:rPr>
              <a:t>DC Tie Import</a:t>
            </a:r>
            <a:endParaRPr lang="en-US" sz="1400" dirty="0">
              <a:solidFill>
                <a:srgbClr val="006778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951893" y="822960"/>
            <a:ext cx="1524001" cy="5052568"/>
            <a:chOff x="6951893" y="822960"/>
            <a:chExt cx="1524001" cy="5052568"/>
          </a:xfrm>
        </p:grpSpPr>
        <p:grpSp>
          <p:nvGrpSpPr>
            <p:cNvPr id="19" name="Group 18"/>
            <p:cNvGrpSpPr/>
            <p:nvPr/>
          </p:nvGrpSpPr>
          <p:grpSpPr>
            <a:xfrm>
              <a:off x="6951893" y="822960"/>
              <a:ext cx="1524001" cy="5052568"/>
              <a:chOff x="3965718" y="902171"/>
              <a:chExt cx="1524001" cy="5052568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4016274" y="902171"/>
                <a:ext cx="0" cy="4114800"/>
              </a:xfrm>
              <a:prstGeom prst="line">
                <a:avLst/>
              </a:prstGeom>
              <a:ln w="25400">
                <a:solidFill>
                  <a:schemeClr val="accent6"/>
                </a:solidFill>
                <a:prstDash val="sysDash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21" name="TextBox 3"/>
              <p:cNvSpPr txBox="1"/>
              <p:nvPr/>
            </p:nvSpPr>
            <p:spPr>
              <a:xfrm>
                <a:off x="3965718" y="5433531"/>
                <a:ext cx="1524001" cy="521208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400" b="1" dirty="0" smtClean="0">
                    <a:solidFill>
                      <a:schemeClr val="accent2"/>
                    </a:solidFill>
                  </a:rPr>
                  <a:t>17:05</a:t>
                </a:r>
              </a:p>
              <a:p>
                <a:pPr algn="ctr"/>
                <a:r>
                  <a:rPr lang="en-US" sz="1400" dirty="0" smtClean="0">
                    <a:solidFill>
                      <a:schemeClr val="accent2"/>
                    </a:solidFill>
                  </a:rPr>
                  <a:t>EEA1 canceled</a:t>
                </a:r>
              </a:p>
            </p:txBody>
          </p:sp>
        </p:grpSp>
        <p:cxnSp>
          <p:nvCxnSpPr>
            <p:cNvPr id="27" name="Straight Connector 26"/>
            <p:cNvCxnSpPr/>
            <p:nvPr/>
          </p:nvCxnSpPr>
          <p:spPr>
            <a:xfrm>
              <a:off x="7002449" y="5181600"/>
              <a:ext cx="0" cy="182880"/>
            </a:xfrm>
            <a:prstGeom prst="line">
              <a:avLst/>
            </a:prstGeom>
            <a:ln w="25400">
              <a:solidFill>
                <a:schemeClr val="accent6"/>
              </a:solidFill>
              <a:prstDash val="sys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5224860" y="822960"/>
            <a:ext cx="1560150" cy="5052568"/>
            <a:chOff x="5224860" y="822960"/>
            <a:chExt cx="1560150" cy="5052568"/>
          </a:xfrm>
        </p:grpSpPr>
        <p:grpSp>
          <p:nvGrpSpPr>
            <p:cNvPr id="16" name="Group 15"/>
            <p:cNvGrpSpPr/>
            <p:nvPr/>
          </p:nvGrpSpPr>
          <p:grpSpPr>
            <a:xfrm>
              <a:off x="5224860" y="822960"/>
              <a:ext cx="1560150" cy="5052568"/>
              <a:chOff x="3891537" y="1073698"/>
              <a:chExt cx="1560150" cy="5052568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H="1">
                <a:off x="5413151" y="1073698"/>
                <a:ext cx="7440" cy="4114800"/>
              </a:xfrm>
              <a:prstGeom prst="line">
                <a:avLst/>
              </a:prstGeom>
              <a:ln w="25400">
                <a:solidFill>
                  <a:schemeClr val="accent6"/>
                </a:solidFill>
                <a:prstDash val="sysDash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</p:cxnSp>
          <p:sp>
            <p:nvSpPr>
              <p:cNvPr id="18" name="TextBox 3"/>
              <p:cNvSpPr txBox="1"/>
              <p:nvPr/>
            </p:nvSpPr>
            <p:spPr>
              <a:xfrm>
                <a:off x="3891537" y="5605058"/>
                <a:ext cx="1560150" cy="521208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400" b="1" dirty="0" smtClean="0">
                    <a:solidFill>
                      <a:schemeClr val="accent2"/>
                    </a:solidFill>
                  </a:rPr>
                  <a:t>16:54</a:t>
                </a:r>
              </a:p>
              <a:p>
                <a:pPr algn="ctr"/>
                <a:r>
                  <a:rPr lang="en-US" sz="1400" dirty="0" smtClean="0">
                    <a:solidFill>
                      <a:schemeClr val="accent2"/>
                    </a:solidFill>
                  </a:rPr>
                  <a:t>ERS-30 recalled</a:t>
                </a:r>
                <a:endParaRPr lang="en-US" sz="1400" dirty="0">
                  <a:solidFill>
                    <a:schemeClr val="accent2"/>
                  </a:solidFill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745963" y="5186680"/>
              <a:ext cx="0" cy="182880"/>
            </a:xfrm>
            <a:prstGeom prst="line">
              <a:avLst/>
            </a:prstGeom>
            <a:ln w="25400">
              <a:solidFill>
                <a:schemeClr val="accent6"/>
              </a:solidFill>
              <a:prstDash val="sys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2710372" y="822960"/>
            <a:ext cx="1447800" cy="4968240"/>
            <a:chOff x="2710372" y="822960"/>
            <a:chExt cx="1447800" cy="4968240"/>
          </a:xfrm>
        </p:grpSpPr>
        <p:grpSp>
          <p:nvGrpSpPr>
            <p:cNvPr id="9" name="Group 8"/>
            <p:cNvGrpSpPr/>
            <p:nvPr/>
          </p:nvGrpSpPr>
          <p:grpSpPr>
            <a:xfrm>
              <a:off x="2710372" y="822960"/>
              <a:ext cx="1447800" cy="4968240"/>
              <a:chOff x="2617739" y="1423530"/>
              <a:chExt cx="1447800" cy="4896176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4038957" y="1423530"/>
                <a:ext cx="0" cy="4055115"/>
              </a:xfrm>
              <a:prstGeom prst="line">
                <a:avLst/>
              </a:prstGeom>
              <a:ln w="25400">
                <a:prstDash val="sysDash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1" name="TextBox 3"/>
              <p:cNvSpPr txBox="1"/>
              <p:nvPr/>
            </p:nvSpPr>
            <p:spPr>
              <a:xfrm>
                <a:off x="2617739" y="5798883"/>
                <a:ext cx="1447800" cy="520823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400" b="1" dirty="0" smtClean="0">
                    <a:solidFill>
                      <a:schemeClr val="accent2"/>
                    </a:solidFill>
                  </a:rPr>
                  <a:t>15:05</a:t>
                </a:r>
              </a:p>
              <a:p>
                <a:pPr algn="ctr"/>
                <a:r>
                  <a:rPr lang="en-US" sz="1400" dirty="0" smtClean="0">
                    <a:solidFill>
                      <a:schemeClr val="accent2"/>
                    </a:solidFill>
                  </a:rPr>
                  <a:t>EEA1 declared</a:t>
                </a:r>
                <a:endParaRPr lang="en-US" sz="1400" dirty="0">
                  <a:solidFill>
                    <a:schemeClr val="accent2"/>
                  </a:solidFill>
                </a:endParaRPr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>
              <a:off x="4131590" y="5161280"/>
              <a:ext cx="0" cy="91440"/>
            </a:xfrm>
            <a:prstGeom prst="line">
              <a:avLst/>
            </a:prstGeom>
            <a:ln w="25400">
              <a:solidFill>
                <a:schemeClr val="accent6"/>
              </a:solidFill>
              <a:prstDash val="sys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402927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1" grpId="0" uiExpand="1">
        <p:bldSub>
          <a:bldChart bld="series"/>
        </p:bldSub>
      </p:bldGraphic>
      <p:bldP spid="22" grpId="0" uiExpand="1"/>
      <p:bldP spid="23" grpId="0" uiExpand="1"/>
      <p:bldP spid="24" grpId="0" uiExpand="1"/>
      <p:bldP spid="25" grpId="0" uiExpand="1"/>
      <p:bldP spid="26" grpId="0"/>
      <p:bldP spid="29" grpId="0" uiExpand="1"/>
      <p:bldP spid="30" grpId="0" uiExpan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9266239"/>
              </p:ext>
            </p:extLst>
          </p:nvPr>
        </p:nvGraphicFramePr>
        <p:xfrm>
          <a:off x="0" y="1167319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 anchor="t" anchorCtr="0"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August 15 ERS and DC Tie Additions to GTBD in the Reliability Deployment Pricing </a:t>
            </a:r>
            <a:r>
              <a:rPr lang="en-US" sz="2400" dirty="0" smtClean="0"/>
              <a:t>Run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219200" y="1905000"/>
            <a:ext cx="1066800" cy="9387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</a:rPr>
              <a:t>8/15 15:15</a:t>
            </a:r>
          </a:p>
          <a:p>
            <a:pPr algn="ctr"/>
            <a:r>
              <a:rPr lang="en-US" sz="1100" dirty="0" smtClean="0">
                <a:solidFill>
                  <a:schemeClr val="accent2"/>
                </a:solidFill>
              </a:rPr>
              <a:t>First non-zero RTORDPA SCED Interval</a:t>
            </a:r>
            <a:endParaRPr lang="en-US" sz="1100" dirty="0">
              <a:solidFill>
                <a:schemeClr val="accent2"/>
              </a:solidFill>
            </a:endParaRPr>
          </a:p>
        </p:txBody>
      </p:sp>
      <p:cxnSp>
        <p:nvCxnSpPr>
          <p:cNvPr id="11" name="Straight Arrow Connector 10"/>
          <p:cNvCxnSpPr>
            <a:stCxn id="10" idx="2"/>
          </p:cNvCxnSpPr>
          <p:nvPr/>
        </p:nvCxnSpPr>
        <p:spPr>
          <a:xfrm>
            <a:off x="1752600" y="2843719"/>
            <a:ext cx="457200" cy="2337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10400" y="3276600"/>
            <a:ext cx="1066800" cy="9387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</a:rPr>
              <a:t>8/16 2:50</a:t>
            </a:r>
          </a:p>
          <a:p>
            <a:pPr algn="ctr"/>
            <a:r>
              <a:rPr lang="en-US" sz="1100" dirty="0" smtClean="0">
                <a:solidFill>
                  <a:schemeClr val="accent2"/>
                </a:solidFill>
              </a:rPr>
              <a:t>Last non-zero RTORDPA SCED Interval</a:t>
            </a:r>
            <a:endParaRPr lang="en-US" sz="1100" dirty="0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stCxn id="12" idx="2"/>
          </p:cNvCxnSpPr>
          <p:nvPr/>
        </p:nvCxnSpPr>
        <p:spPr>
          <a:xfrm>
            <a:off x="7543800" y="4215319"/>
            <a:ext cx="609600" cy="1042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8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304800" y="1014167"/>
            <a:ext cx="8534400" cy="5081833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Stakeholders requested a review of the ORDC and Reliability Deployment Price Adder outcomes related to the reliability actions taken by ERCOT on August 13 and August 15, 2019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pPr lvl="1"/>
            <a:endParaRPr lang="en-US" sz="2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06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Components of RTOLCAP for ORDC Adder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304800" y="1014167"/>
            <a:ext cx="8534400" cy="5081833"/>
          </a:xfrm>
        </p:spPr>
        <p:txBody>
          <a:bodyPr/>
          <a:lstStyle/>
          <a:p>
            <a:r>
              <a:rPr lang="en-US" sz="2000" i="1" dirty="0" smtClean="0">
                <a:solidFill>
                  <a:schemeClr val="tx2"/>
                </a:solidFill>
              </a:rPr>
              <a:t>RTOLCAP </a:t>
            </a:r>
            <a:r>
              <a:rPr lang="en-US" sz="2000" i="1" dirty="0">
                <a:solidFill>
                  <a:schemeClr val="tx2"/>
                </a:solidFill>
              </a:rPr>
              <a:t>= RTOLHSL – RTBP + RTCLRCAP + RTNCLRCAP – RTOLNSRS – </a:t>
            </a:r>
            <a:r>
              <a:rPr lang="en-US" sz="2000" i="1" dirty="0" smtClean="0">
                <a:solidFill>
                  <a:schemeClr val="tx2"/>
                </a:solidFill>
              </a:rPr>
              <a:t>RTPBPC</a:t>
            </a:r>
          </a:p>
          <a:p>
            <a:pPr lvl="1"/>
            <a:r>
              <a:rPr lang="en-US" sz="1800" i="1" dirty="0" smtClean="0">
                <a:solidFill>
                  <a:schemeClr val="tx2"/>
                </a:solidFill>
              </a:rPr>
              <a:t>RTOLHSL</a:t>
            </a:r>
            <a:r>
              <a:rPr lang="en-US" sz="1800" dirty="0" smtClean="0">
                <a:solidFill>
                  <a:schemeClr val="tx2"/>
                </a:solidFill>
              </a:rPr>
              <a:t>: Online Generator HSL</a:t>
            </a:r>
          </a:p>
          <a:p>
            <a:pPr lvl="1"/>
            <a:r>
              <a:rPr lang="en-US" sz="1800" i="1" dirty="0" smtClean="0">
                <a:solidFill>
                  <a:schemeClr val="tx2"/>
                </a:solidFill>
              </a:rPr>
              <a:t>RTBP</a:t>
            </a:r>
            <a:r>
              <a:rPr lang="en-US" sz="1800" dirty="0" smtClean="0">
                <a:solidFill>
                  <a:schemeClr val="tx2"/>
                </a:solidFill>
              </a:rPr>
              <a:t>: System Total SCED Base Points</a:t>
            </a:r>
          </a:p>
          <a:p>
            <a:pPr lvl="1"/>
            <a:r>
              <a:rPr lang="en-US" sz="1800" i="1" dirty="0" smtClean="0">
                <a:solidFill>
                  <a:schemeClr val="tx2"/>
                </a:solidFill>
              </a:rPr>
              <a:t>RTCLRCAP</a:t>
            </a:r>
            <a:r>
              <a:rPr lang="en-US" sz="1800" dirty="0" smtClean="0">
                <a:solidFill>
                  <a:schemeClr val="tx2"/>
                </a:solidFill>
              </a:rPr>
              <a:t>: Controllable Load Resource Capacity</a:t>
            </a:r>
          </a:p>
          <a:p>
            <a:pPr lvl="1"/>
            <a:r>
              <a:rPr lang="en-US" sz="1800" i="1" dirty="0" smtClean="0">
                <a:solidFill>
                  <a:schemeClr val="tx2"/>
                </a:solidFill>
              </a:rPr>
              <a:t>RTNCLRCAP</a:t>
            </a:r>
            <a:r>
              <a:rPr lang="en-US" sz="1800" dirty="0" smtClean="0">
                <a:solidFill>
                  <a:schemeClr val="tx2"/>
                </a:solidFill>
              </a:rPr>
              <a:t>: Non-Controllable Load Resource Capacity</a:t>
            </a:r>
          </a:p>
          <a:p>
            <a:pPr lvl="1"/>
            <a:r>
              <a:rPr lang="en-US" sz="1800" i="1" dirty="0" smtClean="0">
                <a:solidFill>
                  <a:schemeClr val="tx2"/>
                </a:solidFill>
              </a:rPr>
              <a:t>RTOLNSRS</a:t>
            </a:r>
            <a:r>
              <a:rPr lang="en-US" sz="1800" dirty="0" smtClean="0">
                <a:solidFill>
                  <a:schemeClr val="tx2"/>
                </a:solidFill>
              </a:rPr>
              <a:t>: Total Online Generator Non-Spin</a:t>
            </a:r>
          </a:p>
          <a:p>
            <a:pPr lvl="1"/>
            <a:r>
              <a:rPr lang="en-US" sz="1800" i="1" dirty="0" smtClean="0">
                <a:solidFill>
                  <a:schemeClr val="tx2"/>
                </a:solidFill>
              </a:rPr>
              <a:t>RTBPC</a:t>
            </a:r>
            <a:r>
              <a:rPr lang="en-US" sz="1800" dirty="0" smtClean="0">
                <a:solidFill>
                  <a:schemeClr val="tx2"/>
                </a:solidFill>
              </a:rPr>
              <a:t>: Power Balance Under-generation MW</a:t>
            </a:r>
            <a:endParaRPr lang="en-US" sz="1800" i="1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Excludes Resources that are: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Nuclear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Telemetered MW less than 95% of telemetered LSL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Status of STARTUP, SHUTDOWN, ONTEST, or ONRUC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OBDRR009 </a:t>
            </a:r>
            <a:r>
              <a:rPr lang="en-US" sz="2200" dirty="0">
                <a:solidFill>
                  <a:schemeClr val="tx2"/>
                </a:solidFill>
              </a:rPr>
              <a:t>will </a:t>
            </a:r>
            <a:r>
              <a:rPr lang="en-US" sz="2200" dirty="0" smtClean="0">
                <a:solidFill>
                  <a:schemeClr val="tx2"/>
                </a:solidFill>
              </a:rPr>
              <a:t>subtract any ERCOT-directed </a:t>
            </a:r>
            <a:r>
              <a:rPr lang="en-US" sz="2200" dirty="0">
                <a:solidFill>
                  <a:schemeClr val="tx2"/>
                </a:solidFill>
              </a:rPr>
              <a:t>DC </a:t>
            </a:r>
            <a:r>
              <a:rPr lang="en-US" sz="2200" dirty="0" smtClean="0">
                <a:solidFill>
                  <a:schemeClr val="tx2"/>
                </a:solidFill>
              </a:rPr>
              <a:t>tie net flow change from the RTOLCAP</a:t>
            </a:r>
            <a:endParaRPr lang="en-US" sz="2200" dirty="0">
              <a:solidFill>
                <a:schemeClr val="tx2"/>
              </a:solidFill>
            </a:endParaRP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i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i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42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Real-Time Deployment Price Adder (RTORDPA)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304800" y="1014167"/>
            <a:ext cx="8534400" cy="5081833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The Reliability Deployment Price Adder is triggered by the following: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RUC-committed Resources, unless Opted Out of RUC Settlement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RMR Resources coming online to prevent an emergency condition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Load Resources deployed by ERCOT other than Controllable Load Resources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Deployed Emergency Response Service (ERS)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Net ERCOT-directed DC Tie imports during an EEA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NPRR904 will expand to include net ERCOT-directed changes in DC tie flows not during </a:t>
            </a:r>
            <a:r>
              <a:rPr lang="en-US" sz="1400" dirty="0" smtClean="0">
                <a:solidFill>
                  <a:schemeClr val="tx2"/>
                </a:solidFill>
              </a:rPr>
              <a:t>EEA—see NPRR904 for details</a:t>
            </a:r>
            <a:endParaRPr lang="en-US" sz="1400" dirty="0">
              <a:solidFill>
                <a:schemeClr val="tx2"/>
              </a:solidFill>
            </a:endParaRP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Block Load Transfers (BLTs) delivering energy to ERCOT during an EEA or delivering energy from ERCOT to another power pool </a:t>
            </a:r>
            <a:r>
              <a:rPr lang="en-US" sz="1800" dirty="0">
                <a:solidFill>
                  <a:schemeClr val="tx2"/>
                </a:solidFill>
              </a:rPr>
              <a:t>t</a:t>
            </a:r>
            <a:r>
              <a:rPr lang="en-US" sz="1800" dirty="0" smtClean="0">
                <a:solidFill>
                  <a:schemeClr val="tx2"/>
                </a:solidFill>
              </a:rPr>
              <a:t>o address emergency conditions in the receiving grid</a:t>
            </a: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pPr lvl="1"/>
            <a:endParaRPr lang="en-US" sz="2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77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Real-Time Deployment Price Adder (RTORDPA)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6"/>
          <p:cNvSpPr>
            <a:spLocks noGrp="1"/>
          </p:cNvSpPr>
          <p:nvPr>
            <p:ph idx="1"/>
          </p:nvPr>
        </p:nvSpPr>
        <p:spPr>
          <a:xfrm>
            <a:off x="304800" y="1014167"/>
            <a:ext cx="8534400" cy="5081833"/>
          </a:xfrm>
        </p:spPr>
        <p:txBody>
          <a:bodyPr/>
          <a:lstStyle/>
          <a:p>
            <a:r>
              <a:rPr lang="en-US" sz="2200" dirty="0" smtClean="0">
                <a:solidFill>
                  <a:schemeClr val="tx2"/>
                </a:solidFill>
              </a:rPr>
              <a:t>Modifications in Pricing Run are: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ONRUC lower limits relaxed to zero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Most other Resources’ limits relaxed to 60-minute ramp limit </a:t>
            </a:r>
          </a:p>
          <a:p>
            <a:pPr lvl="2"/>
            <a:r>
              <a:rPr lang="en-US" sz="1400" dirty="0" smtClean="0">
                <a:solidFill>
                  <a:schemeClr val="tx2"/>
                </a:solidFill>
              </a:rPr>
              <a:t>NPRR904 changes this to relax only the limits that were not binding in the dispatch run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Additions to GTBD:</a:t>
            </a:r>
          </a:p>
          <a:p>
            <a:pPr lvl="2"/>
            <a:r>
              <a:rPr lang="en-US" sz="1800" dirty="0" smtClean="0">
                <a:solidFill>
                  <a:schemeClr val="tx2"/>
                </a:solidFill>
              </a:rPr>
              <a:t>ERCOT-deployed non-Controllable Load Resources</a:t>
            </a:r>
          </a:p>
          <a:p>
            <a:pPr lvl="2"/>
            <a:r>
              <a:rPr lang="en-US" sz="1800" dirty="0" smtClean="0">
                <a:solidFill>
                  <a:schemeClr val="tx2"/>
                </a:solidFill>
              </a:rPr>
              <a:t>ERS deployment contracted amounts (during deployment) or ramped recovery amounts (during recovery period)</a:t>
            </a:r>
          </a:p>
          <a:p>
            <a:pPr lvl="2"/>
            <a:r>
              <a:rPr lang="en-US" sz="1800" dirty="0" smtClean="0">
                <a:solidFill>
                  <a:schemeClr val="tx2"/>
                </a:solidFill>
              </a:rPr>
              <a:t>ERCOT-directed DC tie net imports during EEA</a:t>
            </a:r>
          </a:p>
          <a:p>
            <a:pPr lvl="3"/>
            <a:r>
              <a:rPr lang="en-US" sz="1400" dirty="0" smtClean="0">
                <a:solidFill>
                  <a:schemeClr val="tx2"/>
                </a:solidFill>
              </a:rPr>
              <a:t>NPRR904 will expand to include net ERCOT-directed changes in DC tie flows not during </a:t>
            </a:r>
            <a:r>
              <a:rPr lang="en-US" sz="1400" dirty="0">
                <a:solidFill>
                  <a:schemeClr val="tx2"/>
                </a:solidFill>
              </a:rPr>
              <a:t>EEA—see NPRR904 for details</a:t>
            </a:r>
            <a:endParaRPr lang="en-US" sz="1400" dirty="0" smtClean="0">
              <a:solidFill>
                <a:schemeClr val="tx2"/>
              </a:solidFill>
            </a:endParaRPr>
          </a:p>
          <a:p>
            <a:pPr lvl="2"/>
            <a:r>
              <a:rPr lang="en-US" sz="1800" dirty="0" smtClean="0">
                <a:solidFill>
                  <a:schemeClr val="tx2"/>
                </a:solidFill>
              </a:rPr>
              <a:t>Net Block Load Transfers during EEA</a:t>
            </a:r>
          </a:p>
          <a:p>
            <a:pPr lvl="2"/>
            <a:endParaRPr lang="en-US" sz="1400" dirty="0" smtClean="0">
              <a:solidFill>
                <a:schemeClr val="tx2"/>
              </a:solidFill>
            </a:endParaRP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pPr lvl="1"/>
            <a:endParaRPr lang="en-US" sz="24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4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August 13 Reliability Deployments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14984"/>
            <a:ext cx="8534400" cy="4876800"/>
          </a:xfrm>
        </p:spPr>
        <p:txBody>
          <a:bodyPr/>
          <a:lstStyle/>
          <a:p>
            <a:r>
              <a:rPr lang="en-US" sz="2000" dirty="0" smtClean="0">
                <a:solidFill>
                  <a:schemeClr val="tx2"/>
                </a:solidFill>
              </a:rPr>
              <a:t>EEA1 </a:t>
            </a:r>
            <a:r>
              <a:rPr lang="en-US" sz="2000" dirty="0">
                <a:solidFill>
                  <a:schemeClr val="tx2"/>
                </a:solidFill>
              </a:rPr>
              <a:t>declared at </a:t>
            </a:r>
            <a:r>
              <a:rPr lang="en-US" sz="2000" dirty="0" smtClean="0">
                <a:solidFill>
                  <a:schemeClr val="tx2"/>
                </a:solidFill>
              </a:rPr>
              <a:t>15:10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ERS deployment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At 15:18, </a:t>
            </a:r>
            <a:r>
              <a:rPr lang="en-US" sz="1600" dirty="0" smtClean="0">
                <a:solidFill>
                  <a:schemeClr val="tx2"/>
                </a:solidFill>
              </a:rPr>
              <a:t>ERS-10 (93 MW) and ERS-30 (833 MW) were deployed</a:t>
            </a:r>
            <a:endParaRPr lang="en-US" sz="16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At 15:56, </a:t>
            </a:r>
            <a:r>
              <a:rPr lang="en-US" sz="1600" dirty="0" smtClean="0">
                <a:solidFill>
                  <a:schemeClr val="tx2"/>
                </a:solidFill>
              </a:rPr>
              <a:t>ERS-10 </a:t>
            </a:r>
            <a:r>
              <a:rPr lang="en-US" sz="1600" dirty="0">
                <a:solidFill>
                  <a:schemeClr val="tx2"/>
                </a:solidFill>
              </a:rPr>
              <a:t>recall instruction was issued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At 16:02, additional </a:t>
            </a:r>
            <a:r>
              <a:rPr lang="en-US" sz="1600" dirty="0" smtClean="0">
                <a:solidFill>
                  <a:schemeClr val="tx2"/>
                </a:solidFill>
              </a:rPr>
              <a:t>ERS-30 </a:t>
            </a:r>
            <a:r>
              <a:rPr lang="en-US" sz="1600" dirty="0">
                <a:solidFill>
                  <a:schemeClr val="tx2"/>
                </a:solidFill>
              </a:rPr>
              <a:t>(</a:t>
            </a:r>
            <a:r>
              <a:rPr lang="en-US" sz="1600" dirty="0" smtClean="0">
                <a:solidFill>
                  <a:schemeClr val="tx2"/>
                </a:solidFill>
              </a:rPr>
              <a:t>0.1 MW) amount </a:t>
            </a:r>
            <a:r>
              <a:rPr lang="en-US" sz="1600" dirty="0">
                <a:solidFill>
                  <a:schemeClr val="tx2"/>
                </a:solidFill>
              </a:rPr>
              <a:t>of </a:t>
            </a:r>
            <a:r>
              <a:rPr lang="en-US" sz="1600" dirty="0" smtClean="0">
                <a:solidFill>
                  <a:schemeClr val="tx2"/>
                </a:solidFill>
              </a:rPr>
              <a:t>was </a:t>
            </a:r>
            <a:r>
              <a:rPr lang="en-US" sz="1600" dirty="0">
                <a:solidFill>
                  <a:schemeClr val="tx2"/>
                </a:solidFill>
              </a:rPr>
              <a:t>deployed </a:t>
            </a:r>
          </a:p>
          <a:p>
            <a:pPr lvl="2"/>
            <a:r>
              <a:rPr lang="en-US" sz="1200" dirty="0" smtClean="0">
                <a:solidFill>
                  <a:schemeClr val="tx2"/>
                </a:solidFill>
              </a:rPr>
              <a:t>Additional capacity contracted for Time </a:t>
            </a:r>
            <a:r>
              <a:rPr lang="en-US" sz="1200" dirty="0">
                <a:solidFill>
                  <a:schemeClr val="tx2"/>
                </a:solidFill>
              </a:rPr>
              <a:t>Period </a:t>
            </a:r>
            <a:r>
              <a:rPr lang="en-US" sz="1200" dirty="0" smtClean="0">
                <a:solidFill>
                  <a:schemeClr val="tx2"/>
                </a:solidFill>
              </a:rPr>
              <a:t>4</a:t>
            </a:r>
            <a:endParaRPr lang="en-US" sz="12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At 16:14, ERS 30-minute recall instruction was </a:t>
            </a:r>
            <a:r>
              <a:rPr lang="en-US" sz="1600" dirty="0" smtClean="0">
                <a:solidFill>
                  <a:schemeClr val="tx2"/>
                </a:solidFill>
              </a:rPr>
              <a:t>issued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No DC tie emergency imports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RUC </a:t>
            </a:r>
            <a:r>
              <a:rPr lang="en-US" sz="2000" dirty="0">
                <a:solidFill>
                  <a:schemeClr val="tx2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nstructions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At approximately 16:40, RUC VDI instructions were issued to five </a:t>
            </a:r>
            <a:r>
              <a:rPr lang="en-US" sz="1600" dirty="0">
                <a:solidFill>
                  <a:schemeClr val="tx2"/>
                </a:solidFill>
              </a:rPr>
              <a:t>H</a:t>
            </a:r>
            <a:r>
              <a:rPr lang="en-US" sz="1600" dirty="0" smtClean="0">
                <a:solidFill>
                  <a:schemeClr val="tx2"/>
                </a:solidFill>
              </a:rPr>
              <a:t>ydro Resources (totaling 90 MW) to stay online for the remainder of delivery hour 17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EEA1 </a:t>
            </a:r>
            <a:r>
              <a:rPr lang="en-US" sz="2000" dirty="0">
                <a:solidFill>
                  <a:schemeClr val="tx2"/>
                </a:solidFill>
              </a:rPr>
              <a:t>canceled at 17:00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0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Chart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2368158"/>
              </p:ext>
            </p:extLst>
          </p:nvPr>
        </p:nvGraphicFramePr>
        <p:xfrm>
          <a:off x="2784" y="717804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smtClean="0"/>
              <a:t>13 Timeline and Prices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2157453" y="822960"/>
            <a:ext cx="2417331" cy="5806440"/>
            <a:chOff x="2063897" y="907078"/>
            <a:chExt cx="2417331" cy="5806440"/>
          </a:xfrm>
        </p:grpSpPr>
        <p:cxnSp>
          <p:nvCxnSpPr>
            <p:cNvPr id="11" name="Straight Connector 10"/>
            <p:cNvCxnSpPr/>
            <p:nvPr/>
          </p:nvCxnSpPr>
          <p:spPr>
            <a:xfrm flipH="1">
              <a:off x="4299900" y="907078"/>
              <a:ext cx="14899" cy="5120640"/>
            </a:xfrm>
            <a:prstGeom prst="line">
              <a:avLst/>
            </a:prstGeom>
            <a:ln>
              <a:solidFill>
                <a:schemeClr val="accent6"/>
              </a:solidFill>
              <a:prstDash val="sysDash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cxnSp>
        <p:sp>
          <p:nvSpPr>
            <p:cNvPr id="12" name="TextBox 3"/>
            <p:cNvSpPr txBox="1"/>
            <p:nvPr/>
          </p:nvSpPr>
          <p:spPr>
            <a:xfrm>
              <a:off x="2063897" y="5998643"/>
              <a:ext cx="2417331" cy="714875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rtlCol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 smtClean="0">
                  <a:solidFill>
                    <a:schemeClr val="accent2"/>
                  </a:solidFill>
                </a:rPr>
                <a:t>15:18</a:t>
              </a:r>
            </a:p>
            <a:p>
              <a:pPr algn="ctr"/>
              <a:r>
                <a:rPr lang="en-US" sz="1400" dirty="0" smtClean="0">
                  <a:solidFill>
                    <a:schemeClr val="accent2"/>
                  </a:solidFill>
                </a:rPr>
                <a:t>ERS-10 (93 MW) and </a:t>
              </a:r>
            </a:p>
            <a:p>
              <a:pPr algn="ctr"/>
              <a:r>
                <a:rPr lang="en-US" sz="1400" dirty="0" smtClean="0">
                  <a:solidFill>
                    <a:schemeClr val="accent2"/>
                  </a:solidFill>
                </a:rPr>
                <a:t>ERS-30 (833 MW) deployed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754755" y="822960"/>
            <a:ext cx="1484245" cy="5577840"/>
            <a:chOff x="5458853" y="657451"/>
            <a:chExt cx="1484245" cy="5577840"/>
          </a:xfrm>
        </p:grpSpPr>
        <p:cxnSp>
          <p:nvCxnSpPr>
            <p:cNvPr id="14" name="Straight Connector 13"/>
            <p:cNvCxnSpPr/>
            <p:nvPr/>
          </p:nvCxnSpPr>
          <p:spPr>
            <a:xfrm flipH="1">
              <a:off x="5458853" y="657451"/>
              <a:ext cx="7220" cy="5029200"/>
            </a:xfrm>
            <a:prstGeom prst="line">
              <a:avLst/>
            </a:prstGeom>
            <a:ln>
              <a:solidFill>
                <a:schemeClr val="accent6"/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15" name="TextBox 3"/>
            <p:cNvSpPr txBox="1"/>
            <p:nvPr/>
          </p:nvSpPr>
          <p:spPr>
            <a:xfrm>
              <a:off x="5458853" y="5717211"/>
              <a:ext cx="1484245" cy="518080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 smtClean="0">
                  <a:solidFill>
                    <a:schemeClr val="accent2"/>
                  </a:solidFill>
                </a:rPr>
                <a:t>16:14</a:t>
              </a:r>
            </a:p>
            <a:p>
              <a:pPr algn="ctr"/>
              <a:r>
                <a:rPr lang="en-US" sz="1400" dirty="0" smtClean="0">
                  <a:solidFill>
                    <a:schemeClr val="accent2"/>
                  </a:solidFill>
                </a:rPr>
                <a:t>ERS-30 recalled</a:t>
              </a:r>
              <a:endParaRPr lang="en-US" sz="1400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715828" y="4434351"/>
            <a:ext cx="1657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/>
                </a:solidFill>
              </a:rPr>
              <a:t>System Lambda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57577" y="1164501"/>
            <a:ext cx="1434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/>
                </a:solidFill>
              </a:rPr>
              <a:t>RTOLCAP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16415" y="1778068"/>
            <a:ext cx="1434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2"/>
                </a:solidFill>
              </a:rPr>
              <a:t>PRC</a:t>
            </a:r>
            <a:endParaRPr lang="en-US" sz="1400" dirty="0">
              <a:solidFill>
                <a:schemeClr val="accent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73676" y="888218"/>
            <a:ext cx="14347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5"/>
                </a:solidFill>
              </a:rPr>
              <a:t>System Lambda+</a:t>
            </a:r>
          </a:p>
          <a:p>
            <a:r>
              <a:rPr lang="en-US" sz="1400" dirty="0" smtClean="0">
                <a:solidFill>
                  <a:schemeClr val="accent5"/>
                </a:solidFill>
              </a:rPr>
              <a:t>RTORPA+</a:t>
            </a:r>
          </a:p>
          <a:p>
            <a:r>
              <a:rPr lang="en-US" sz="1400" dirty="0" smtClean="0">
                <a:solidFill>
                  <a:schemeClr val="accent5"/>
                </a:solidFill>
              </a:rPr>
              <a:t>RTORDPA</a:t>
            </a:r>
            <a:endParaRPr lang="en-US" sz="1400" dirty="0">
              <a:solidFill>
                <a:schemeClr val="accent5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01970" y="1436012"/>
            <a:ext cx="14347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4"/>
                </a:solidFill>
              </a:rPr>
              <a:t>System Lambda+</a:t>
            </a:r>
          </a:p>
          <a:p>
            <a:r>
              <a:rPr lang="en-US" sz="1400" dirty="0" smtClean="0">
                <a:solidFill>
                  <a:schemeClr val="accent4"/>
                </a:solidFill>
              </a:rPr>
              <a:t>RTORPA</a:t>
            </a:r>
            <a:endParaRPr lang="en-US" sz="1400" dirty="0">
              <a:solidFill>
                <a:schemeClr val="accent4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38199" y="4588239"/>
            <a:ext cx="1044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8200"/>
                </a:solidFill>
              </a:rPr>
              <a:t>RUC Instruction</a:t>
            </a:r>
            <a:endParaRPr lang="en-US" sz="1400" dirty="0">
              <a:solidFill>
                <a:srgbClr val="FF8200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965800" y="838200"/>
            <a:ext cx="1492400" cy="4961128"/>
            <a:chOff x="6965800" y="838200"/>
            <a:chExt cx="1492400" cy="4961128"/>
          </a:xfrm>
        </p:grpSpPr>
        <p:grpSp>
          <p:nvGrpSpPr>
            <p:cNvPr id="3" name="Group 2"/>
            <p:cNvGrpSpPr/>
            <p:nvPr/>
          </p:nvGrpSpPr>
          <p:grpSpPr>
            <a:xfrm>
              <a:off x="6965800" y="838200"/>
              <a:ext cx="1492400" cy="4961128"/>
              <a:chOff x="6483680" y="918095"/>
              <a:chExt cx="1492400" cy="4961128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6483680" y="918095"/>
                <a:ext cx="0" cy="4114800"/>
              </a:xfrm>
              <a:prstGeom prst="line">
                <a:avLst/>
              </a:prstGeom>
              <a:ln>
                <a:solidFill>
                  <a:schemeClr val="accent6"/>
                </a:solidFill>
                <a:prstDash val="sysDash"/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</p:cxnSp>
          <p:sp>
            <p:nvSpPr>
              <p:cNvPr id="21" name="TextBox 3"/>
              <p:cNvSpPr txBox="1"/>
              <p:nvPr/>
            </p:nvSpPr>
            <p:spPr>
              <a:xfrm>
                <a:off x="6483680" y="5358015"/>
                <a:ext cx="1492400" cy="521208"/>
              </a:xfrm>
              <a:prstGeom prst="rect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400" b="1" dirty="0" smtClean="0">
                    <a:solidFill>
                      <a:schemeClr val="accent2"/>
                    </a:solidFill>
                  </a:rPr>
                  <a:t>17:04</a:t>
                </a:r>
              </a:p>
              <a:p>
                <a:pPr algn="ctr"/>
                <a:r>
                  <a:rPr lang="en-US" sz="1400" dirty="0" smtClean="0">
                    <a:solidFill>
                      <a:schemeClr val="accent2"/>
                    </a:solidFill>
                  </a:rPr>
                  <a:t>EEA1 canceled</a:t>
                </a:r>
                <a:endParaRPr lang="en-US" sz="1400" dirty="0">
                  <a:solidFill>
                    <a:schemeClr val="accent2"/>
                  </a:solidFill>
                </a:endParaRP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6972000" y="5181600"/>
              <a:ext cx="0" cy="91440"/>
            </a:xfrm>
            <a:prstGeom prst="line">
              <a:avLst/>
            </a:prstGeom>
            <a:ln>
              <a:solidFill>
                <a:schemeClr val="accent6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4679832" y="822960"/>
            <a:ext cx="985799" cy="5196840"/>
            <a:chOff x="4679832" y="822960"/>
            <a:chExt cx="985799" cy="5196840"/>
          </a:xfrm>
        </p:grpSpPr>
        <p:grpSp>
          <p:nvGrpSpPr>
            <p:cNvPr id="16" name="Group 15"/>
            <p:cNvGrpSpPr/>
            <p:nvPr/>
          </p:nvGrpSpPr>
          <p:grpSpPr>
            <a:xfrm>
              <a:off x="4679832" y="822960"/>
              <a:ext cx="985799" cy="5196840"/>
              <a:chOff x="3957731" y="626464"/>
              <a:chExt cx="985799" cy="519684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H="1">
                <a:off x="4611899" y="626464"/>
                <a:ext cx="36301" cy="4114800"/>
              </a:xfrm>
              <a:prstGeom prst="line">
                <a:avLst/>
              </a:prstGeom>
              <a:ln>
                <a:solidFill>
                  <a:schemeClr val="accent6"/>
                </a:solidFill>
                <a:prstDash val="sys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</p:cxnSp>
          <p:sp>
            <p:nvSpPr>
              <p:cNvPr id="18" name="TextBox 3"/>
              <p:cNvSpPr txBox="1"/>
              <p:nvPr/>
            </p:nvSpPr>
            <p:spPr>
              <a:xfrm>
                <a:off x="3957731" y="5084640"/>
                <a:ext cx="985799" cy="738664"/>
              </a:xfrm>
              <a:prstGeom prst="rect">
                <a:avLst/>
              </a:prstGeom>
              <a:ln>
                <a:solidFill>
                  <a:schemeClr val="accent6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lIns="45720" rIns="45720" rtlCol="0">
                <a:spAutoFit/>
              </a:bodyPr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400" b="1" dirty="0" smtClean="0">
                    <a:solidFill>
                      <a:schemeClr val="accent2"/>
                    </a:solidFill>
                  </a:rPr>
                  <a:t>15:56</a:t>
                </a:r>
              </a:p>
              <a:p>
                <a:pPr algn="ctr"/>
                <a:r>
                  <a:rPr lang="en-US" sz="1400" dirty="0" smtClean="0">
                    <a:solidFill>
                      <a:schemeClr val="accent2"/>
                    </a:solidFill>
                  </a:rPr>
                  <a:t>ERS-10 recalled</a:t>
                </a:r>
                <a:endParaRPr lang="en-US" sz="1400" dirty="0">
                  <a:solidFill>
                    <a:schemeClr val="accent2"/>
                  </a:solidFill>
                </a:endParaRPr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>
              <a:off x="5334000" y="5186680"/>
              <a:ext cx="0" cy="91440"/>
            </a:xfrm>
            <a:prstGeom prst="line">
              <a:avLst/>
            </a:prstGeom>
            <a:ln>
              <a:solidFill>
                <a:schemeClr val="accent6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2819400" y="822960"/>
            <a:ext cx="1440223" cy="4971288"/>
            <a:chOff x="2819400" y="822960"/>
            <a:chExt cx="1440223" cy="4971288"/>
          </a:xfrm>
        </p:grpSpPr>
        <p:grpSp>
          <p:nvGrpSpPr>
            <p:cNvPr id="7" name="Group 6"/>
            <p:cNvGrpSpPr/>
            <p:nvPr/>
          </p:nvGrpSpPr>
          <p:grpSpPr>
            <a:xfrm>
              <a:off x="2819400" y="822960"/>
              <a:ext cx="1440223" cy="4971288"/>
              <a:chOff x="2630528" y="1800831"/>
              <a:chExt cx="1440223" cy="4971288"/>
            </a:xfrm>
          </p:grpSpPr>
          <p:cxnSp>
            <p:nvCxnSpPr>
              <p:cNvPr id="8" name="Straight Connector 7"/>
              <p:cNvCxnSpPr/>
              <p:nvPr/>
            </p:nvCxnSpPr>
            <p:spPr>
              <a:xfrm flipH="1">
                <a:off x="4027524" y="1800831"/>
                <a:ext cx="24306" cy="411480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</p:cxnSp>
          <p:sp>
            <p:nvSpPr>
              <p:cNvPr id="9" name="TextBox 3"/>
              <p:cNvSpPr txBox="1"/>
              <p:nvPr/>
            </p:nvSpPr>
            <p:spPr>
              <a:xfrm>
                <a:off x="2630528" y="6250911"/>
                <a:ext cx="1440223" cy="521208"/>
              </a:xfrm>
              <a:prstGeom prst="rect">
                <a:avLst/>
              </a:prstGeom>
              <a:ln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400" b="1" dirty="0" smtClean="0">
                    <a:solidFill>
                      <a:schemeClr val="accent2"/>
                    </a:solidFill>
                  </a:rPr>
                  <a:t>15:10</a:t>
                </a:r>
              </a:p>
              <a:p>
                <a:pPr algn="ctr"/>
                <a:r>
                  <a:rPr lang="en-US" sz="1400" dirty="0" smtClean="0">
                    <a:solidFill>
                      <a:schemeClr val="accent2"/>
                    </a:solidFill>
                  </a:rPr>
                  <a:t>EEA1 declared</a:t>
                </a:r>
                <a:endParaRPr lang="en-US" sz="1400" dirty="0">
                  <a:solidFill>
                    <a:schemeClr val="accent2"/>
                  </a:solidFill>
                </a:endParaRPr>
              </a:p>
            </p:txBody>
          </p:sp>
        </p:grpSp>
        <p:cxnSp>
          <p:nvCxnSpPr>
            <p:cNvPr id="33" name="Straight Connector 32"/>
            <p:cNvCxnSpPr/>
            <p:nvPr/>
          </p:nvCxnSpPr>
          <p:spPr>
            <a:xfrm>
              <a:off x="4212436" y="5171440"/>
              <a:ext cx="0" cy="91440"/>
            </a:xfrm>
            <a:prstGeom prst="line">
              <a:avLst/>
            </a:prstGeom>
            <a:ln>
              <a:solidFill>
                <a:schemeClr val="accent6"/>
              </a:solidFill>
              <a:prstDash val="sysDash"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92262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1" grpId="0" uiExpand="1">
        <p:bldSub>
          <a:bldChart bld="series"/>
        </p:bldSub>
      </p:bldGraphic>
      <p:bldP spid="24" grpId="0" uiExpand="1"/>
      <p:bldP spid="25" grpId="0" uiExpand="1"/>
      <p:bldP spid="26" grpId="0" uiExpand="1"/>
      <p:bldP spid="27" grpId="0"/>
      <p:bldP spid="28" grpId="0"/>
      <p:bldP spid="30" grpId="0" uiExpan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August 13 ERS Addition to GTBD in the Reliability Deployment Pricing Run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1984907"/>
              </p:ext>
            </p:extLst>
          </p:nvPr>
        </p:nvGraphicFramePr>
        <p:xfrm>
          <a:off x="0" y="1167319"/>
          <a:ext cx="9144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19200" y="2514600"/>
            <a:ext cx="1066800" cy="9387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</a:rPr>
              <a:t>8/13 15:25</a:t>
            </a:r>
          </a:p>
          <a:p>
            <a:pPr algn="ctr"/>
            <a:r>
              <a:rPr lang="en-US" sz="1100" dirty="0" smtClean="0">
                <a:solidFill>
                  <a:schemeClr val="accent2"/>
                </a:solidFill>
              </a:rPr>
              <a:t>First non-zero RTORDPA SCED Interval</a:t>
            </a:r>
            <a:endParaRPr lang="en-US" sz="1100" dirty="0">
              <a:solidFill>
                <a:schemeClr val="accent2"/>
              </a:solidFill>
            </a:endParaRP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>
            <a:off x="1752600" y="3453319"/>
            <a:ext cx="457200" cy="1804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05600" y="3048000"/>
            <a:ext cx="1066800" cy="9387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chemeClr val="accent2"/>
                </a:solidFill>
              </a:rPr>
              <a:t>8/14 2:15</a:t>
            </a:r>
          </a:p>
          <a:p>
            <a:pPr algn="ctr"/>
            <a:r>
              <a:rPr lang="en-US" sz="1100" dirty="0" smtClean="0">
                <a:solidFill>
                  <a:schemeClr val="accent2"/>
                </a:solidFill>
              </a:rPr>
              <a:t>Last non-zero RTORDPA SCED Interval</a:t>
            </a:r>
            <a:endParaRPr lang="en-US" sz="1100" dirty="0">
              <a:solidFill>
                <a:schemeClr val="accent2"/>
              </a:solidFill>
            </a:endParaRPr>
          </a:p>
        </p:txBody>
      </p:sp>
      <p:cxnSp>
        <p:nvCxnSpPr>
          <p:cNvPr id="12" name="Straight Arrow Connector 11"/>
          <p:cNvCxnSpPr>
            <a:stCxn id="10" idx="2"/>
          </p:cNvCxnSpPr>
          <p:nvPr/>
        </p:nvCxnSpPr>
        <p:spPr>
          <a:xfrm>
            <a:off x="7239000" y="3986719"/>
            <a:ext cx="609600" cy="12710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69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August 15 Reliability Deployments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14984"/>
            <a:ext cx="8534400" cy="4876800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EEA1 declared at </a:t>
            </a:r>
            <a:r>
              <a:rPr lang="en-US" sz="2000" dirty="0" smtClean="0">
                <a:solidFill>
                  <a:schemeClr val="tx2"/>
                </a:solidFill>
              </a:rPr>
              <a:t>15:05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ERS deployment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At 15:11, </a:t>
            </a:r>
            <a:r>
              <a:rPr lang="en-US" sz="1600" dirty="0" smtClean="0">
                <a:solidFill>
                  <a:schemeClr val="tx2"/>
                </a:solidFill>
              </a:rPr>
              <a:t>ERS-30 </a:t>
            </a:r>
            <a:r>
              <a:rPr lang="en-US" sz="1600" dirty="0">
                <a:solidFill>
                  <a:schemeClr val="tx2"/>
                </a:solidFill>
              </a:rPr>
              <a:t>amount of </a:t>
            </a:r>
            <a:r>
              <a:rPr lang="en-US" sz="1600" dirty="0" smtClean="0">
                <a:solidFill>
                  <a:schemeClr val="tx2"/>
                </a:solidFill>
              </a:rPr>
              <a:t>833.29 MW </a:t>
            </a:r>
            <a:r>
              <a:rPr lang="en-US" sz="1600" dirty="0">
                <a:solidFill>
                  <a:schemeClr val="tx2"/>
                </a:solidFill>
              </a:rPr>
              <a:t>was deployed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At 16:02, additional ERS 30-minute amount of </a:t>
            </a:r>
            <a:r>
              <a:rPr lang="en-US" sz="1600" dirty="0" smtClean="0">
                <a:solidFill>
                  <a:schemeClr val="tx2"/>
                </a:solidFill>
              </a:rPr>
              <a:t>0.1 MW </a:t>
            </a:r>
            <a:r>
              <a:rPr lang="en-US" sz="1600" dirty="0">
                <a:solidFill>
                  <a:schemeClr val="tx2"/>
                </a:solidFill>
              </a:rPr>
              <a:t>was deployed </a:t>
            </a:r>
            <a:endParaRPr lang="en-US" sz="1600" dirty="0" smtClean="0">
              <a:solidFill>
                <a:schemeClr val="tx2"/>
              </a:solidFill>
            </a:endParaRPr>
          </a:p>
          <a:p>
            <a:pPr lvl="2"/>
            <a:r>
              <a:rPr lang="en-US" sz="1200" dirty="0" smtClean="0">
                <a:solidFill>
                  <a:schemeClr val="tx2"/>
                </a:solidFill>
              </a:rPr>
              <a:t>Additional </a:t>
            </a:r>
            <a:r>
              <a:rPr lang="en-US" sz="1200" dirty="0">
                <a:solidFill>
                  <a:schemeClr val="tx2"/>
                </a:solidFill>
              </a:rPr>
              <a:t>capacity contracted for Time Period </a:t>
            </a:r>
            <a:r>
              <a:rPr lang="en-US" sz="1200" dirty="0" smtClean="0">
                <a:solidFill>
                  <a:schemeClr val="tx2"/>
                </a:solidFill>
              </a:rPr>
              <a:t>4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At </a:t>
            </a:r>
            <a:r>
              <a:rPr lang="en-US" sz="1600" dirty="0">
                <a:solidFill>
                  <a:schemeClr val="tx2"/>
                </a:solidFill>
              </a:rPr>
              <a:t>16:54, </a:t>
            </a:r>
            <a:r>
              <a:rPr lang="en-US" sz="1600" dirty="0" smtClean="0">
                <a:solidFill>
                  <a:schemeClr val="tx2"/>
                </a:solidFill>
              </a:rPr>
              <a:t>ERS-30 </a:t>
            </a:r>
            <a:r>
              <a:rPr lang="en-US" sz="1600" dirty="0">
                <a:solidFill>
                  <a:schemeClr val="tx2"/>
                </a:solidFill>
              </a:rPr>
              <a:t>recall instruction was issued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DC </a:t>
            </a:r>
            <a:r>
              <a:rPr lang="en-US" sz="2000" dirty="0">
                <a:solidFill>
                  <a:schemeClr val="tx2"/>
                </a:solidFill>
              </a:rPr>
              <a:t>Tie </a:t>
            </a:r>
            <a:r>
              <a:rPr lang="en-US" sz="2000" dirty="0" smtClean="0">
                <a:solidFill>
                  <a:schemeClr val="tx2"/>
                </a:solidFill>
              </a:rPr>
              <a:t>emergency import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At 15:30, VDI instruction for additional </a:t>
            </a:r>
            <a:r>
              <a:rPr lang="en-US" sz="1600" dirty="0" smtClean="0">
                <a:solidFill>
                  <a:schemeClr val="tx2"/>
                </a:solidFill>
              </a:rPr>
              <a:t>60 MW </a:t>
            </a:r>
            <a:r>
              <a:rPr lang="en-US" sz="1600" dirty="0">
                <a:solidFill>
                  <a:schemeClr val="tx2"/>
                </a:solidFill>
              </a:rPr>
              <a:t>from DC Railroad was </a:t>
            </a:r>
            <a:r>
              <a:rPr lang="en-US" sz="1600" dirty="0" smtClean="0">
                <a:solidFill>
                  <a:schemeClr val="tx2"/>
                </a:solidFill>
              </a:rPr>
              <a:t>issued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At 17:05, canceled VDI</a:t>
            </a:r>
            <a:endParaRPr lang="en-US" sz="16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RUC </a:t>
            </a:r>
            <a:r>
              <a:rPr lang="en-US" sz="2000" dirty="0">
                <a:solidFill>
                  <a:schemeClr val="tx2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nstructions</a:t>
            </a:r>
          </a:p>
          <a:p>
            <a:pPr lvl="1"/>
            <a:r>
              <a:rPr lang="en-US" sz="1600" dirty="0" smtClean="0">
                <a:solidFill>
                  <a:schemeClr val="tx2"/>
                </a:solidFill>
              </a:rPr>
              <a:t>At 15:53, RUC VDI instructions were issued to 2 Hydro Resources (totaling 48 MW) to stay online for the remainder of HE16 and also for HE17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EEA1 canceled at 17:05</a:t>
            </a:r>
            <a:endParaRPr lang="en-US" sz="2000" dirty="0">
              <a:solidFill>
                <a:schemeClr val="tx2"/>
              </a:solidFill>
            </a:endParaRPr>
          </a:p>
          <a:p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3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3113</TotalTime>
  <Words>754</Words>
  <Application>Microsoft Office PowerPoint</Application>
  <PresentationFormat>On-screen Show (4:3)</PresentationFormat>
  <Paragraphs>152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1_Custom Design</vt:lpstr>
      <vt:lpstr>Office Theme</vt:lpstr>
      <vt:lpstr>Custom Design</vt:lpstr>
      <vt:lpstr>PowerPoint Presentation</vt:lpstr>
      <vt:lpstr>Introduction</vt:lpstr>
      <vt:lpstr>Components of RTOLCAP for ORDC Adder</vt:lpstr>
      <vt:lpstr>Real-Time Deployment Price Adder (RTORDPA)</vt:lpstr>
      <vt:lpstr>Real-Time Deployment Price Adder (RTORDPA)</vt:lpstr>
      <vt:lpstr>August 13 Reliability Deployments</vt:lpstr>
      <vt:lpstr>August 13 Timeline and Prices</vt:lpstr>
      <vt:lpstr>August 13 ERS Addition to GTBD in the Reliability Deployment Pricing Run</vt:lpstr>
      <vt:lpstr>August 15 Reliability Deployments</vt:lpstr>
      <vt:lpstr>August 15 Timeline and Prices</vt:lpstr>
      <vt:lpstr>August 15 ERS and DC Tie Additions to GTBD in the Reliability Deployment Pricing Run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Townsend, Aaron</cp:lastModifiedBy>
  <cp:revision>203</cp:revision>
  <cp:lastPrinted>2016-01-21T20:53:15Z</cp:lastPrinted>
  <dcterms:created xsi:type="dcterms:W3CDTF">2016-01-21T15:20:31Z</dcterms:created>
  <dcterms:modified xsi:type="dcterms:W3CDTF">2020-01-24T21:35:55Z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