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68" d="100"/>
          <a:sy n="68" d="100"/>
        </p:scale>
        <p:origin x="5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95622-5C6C-4F24-BDF1-6507188FD1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E325F6-90AD-498F-9807-B4F0039F29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82D23-F38E-49B6-AB38-2C170C8AE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A212E-F993-4567-8141-703AC6284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CA8FF-5912-4A08-AB0F-EE2A412EE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909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4958C-DB98-47CC-B26F-9FAECEDDE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74ECD6-BC9A-4D7D-8E66-5B4111BB9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7AC0B-F452-4E96-9D70-890DFFAEC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C9479-6649-4FA8-A913-D56C2C737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3043C-532F-4321-BB02-1BC996EA1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28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132E00-52BD-4CB4-9227-0A519F1E42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DB4FAA-86B1-4161-80C2-FC942B02EF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5A49E-A41E-47D0-B8F0-A59703704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DFCA6-052B-402E-9F71-DD3AF44CB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7ACA5-2CC6-417B-BC97-7C197160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24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E507-A91C-4A7B-A3CD-CEE65B9BE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A8B8-4E17-47F2-9F7D-A77B00B69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4A89C-7ABA-46C6-A730-8CF6D36F0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B88F6-919A-4AA0-BC63-DBEDFE56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348DA-6C1D-42E8-930B-54E56B27D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60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0FCEE-21B4-4AEB-B380-0BD878A53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5FD2A-8BF4-4458-A369-07B77F738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831E1-D78F-4939-97DB-5C24C13B2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3E35A-1F40-4485-8469-58ADC9F7C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623FD-6621-4050-8DA8-8AC495A39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99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10677-913C-4B6D-BCE5-1AD534094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CE920-2D0B-479D-BB94-24CBE71CC7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FBBB96-19E9-4619-B363-5F1109A93C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48FA3-CF5F-40FC-9923-37F030C62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4D56B-EE8C-4EDC-876C-07750A898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748421-A6AA-44BE-B2EA-E9BA8A0A9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54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970B7-2C3C-43C5-9F38-9BE97ABDF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857F69-E1C4-4068-B2DD-E70ED8645C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1E0700-0DF1-4626-B5EC-6846EAF92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8117B0-7A48-4628-A13A-EAAD20D1B8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4C79E6-50C5-416E-BA68-BCDB32651B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0D4B8E-E71A-48B2-AFB1-22A87E568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32FC2C-6656-46F8-B0D5-C2D4C79B0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FB43F7-7469-4AAD-BD7A-D2A637BA8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92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22E9C-1678-4542-8ABC-9D379CF54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875F57-3763-4B9B-8034-FEA7A5031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AE9877-03DA-4CEB-8EB8-B22F90F43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BBA13C-B1FA-4F3C-AD3D-F998644F4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35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81E081-8C65-4176-AA5B-496A2EBE9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A295B2-99C2-4DF5-A45C-1B3800F1C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CF9DE-0D21-4191-8021-CBAA4A586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699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CDC42-BA24-422E-AC06-AD2AA2D87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00CA7-2556-4CF3-BA89-7A914014A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3731ED-69B2-4F6A-8F1C-2CEABF3566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214CC1-DBED-43B5-9A27-BEEB366DB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CD7A81-DD02-4F48-A0C0-4CE78840D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838D4F-1D6F-4196-8827-FE5724E84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45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5E385-C9E4-4A3D-8B70-086F4EFF1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3B68CC-1731-4A05-A1EF-F3E0921919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EDA0D6-DBDE-41FA-A595-28DAB9279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9D617E-2D06-4B23-9CD5-29908A85C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2F384-0FFC-4866-A9E7-B011FD59A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AE19DC-FD9C-441B-B84E-021E3DBA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9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A246F0-CF2B-43A4-B4CF-78B9E3CF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3F853B-8E0B-4184-84CA-DA938CF741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33BF87-A96E-4AF3-8DF8-A3B487F9AC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41462-4A9B-490B-9A1E-01FD2A79969F}" type="datetimeFigureOut">
              <a:rPr lang="en-US" smtClean="0"/>
              <a:t>1/22/2020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04909-8740-4102-8DF1-9E163A8EE2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A95A2B-E673-4B97-83AC-1AC454EF5F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9099D-9CFC-4AC6-B796-DDC758C877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12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49B43-61A1-428D-A7CD-023DF9BD17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KP6 Discussion</a:t>
            </a:r>
          </a:p>
        </p:txBody>
      </p:sp>
    </p:spTree>
    <p:extLst>
      <p:ext uri="{BB962C8B-B14F-4D97-AF65-F5344CB8AC3E}">
        <p14:creationId xmlns:p14="http://schemas.microsoft.com/office/powerpoint/2010/main" val="3257031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6E9D5-71A7-42E0-9007-7C64CAF0B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Questions/concerns with proposed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0446B-45F9-4582-8D96-413055DF3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Objective:</a:t>
            </a:r>
          </a:p>
          <a:p>
            <a:pPr lvl="1"/>
            <a:r>
              <a:rPr lang="en-US" dirty="0"/>
              <a:t>Is this for additional transparency or vigilante aspirations?</a:t>
            </a:r>
          </a:p>
          <a:p>
            <a:endParaRPr lang="en-US" dirty="0"/>
          </a:p>
          <a:p>
            <a:r>
              <a:rPr lang="en-US" dirty="0"/>
              <a:t>Need: </a:t>
            </a:r>
          </a:p>
          <a:p>
            <a:pPr lvl="1"/>
            <a:r>
              <a:rPr lang="en-US" dirty="0"/>
              <a:t>As this will not reveal a direction or magnitude of the changes, is this duplicative of other 60-day data or a needed cliff notes?</a:t>
            </a:r>
          </a:p>
          <a:p>
            <a:endParaRPr lang="en-US" dirty="0"/>
          </a:p>
          <a:p>
            <a:r>
              <a:rPr lang="en-US" dirty="0"/>
              <a:t>Unwanted side affects:</a:t>
            </a:r>
          </a:p>
          <a:p>
            <a:pPr lvl="1"/>
            <a:r>
              <a:rPr lang="en-US" dirty="0"/>
              <a:t>Does a value other than 0 automatically imply nefarious actions?</a:t>
            </a:r>
          </a:p>
          <a:p>
            <a:pPr lvl="1"/>
            <a:r>
              <a:rPr lang="en-US" dirty="0"/>
              <a:t>Disincentive to reflect costs in market with new technologies and more focus on real-time market conditions? </a:t>
            </a:r>
          </a:p>
          <a:p>
            <a:pPr lvl="1"/>
            <a:r>
              <a:rPr lang="en-US" dirty="0"/>
              <a:t>Will stakeholders be forced the review/debate actions that are better taken up by IMM, PUCT and ERCOT?</a:t>
            </a:r>
          </a:p>
        </p:txBody>
      </p:sp>
    </p:spTree>
    <p:extLst>
      <p:ext uri="{BB962C8B-B14F-4D97-AF65-F5344CB8AC3E}">
        <p14:creationId xmlns:p14="http://schemas.microsoft.com/office/powerpoint/2010/main" val="2275340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6E9D5-71A7-42E0-9007-7C64CAF0B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Requested intent of proposed reports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C0446B-45F9-4582-8D96-413055DF3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report is only for information to all stakeholders</a:t>
            </a:r>
          </a:p>
          <a:p>
            <a:endParaRPr lang="en-US" dirty="0"/>
          </a:p>
          <a:p>
            <a:r>
              <a:rPr lang="en-US" dirty="0"/>
              <a:t>A value greater than 0 does not automatically warrant stakeholder review</a:t>
            </a:r>
          </a:p>
          <a:p>
            <a:endParaRPr lang="en-US" dirty="0"/>
          </a:p>
          <a:p>
            <a:r>
              <a:rPr lang="en-US" dirty="0"/>
              <a:t>The IMM, ERCOT and the PUCT are still the entities that stakeholders rely on to determine if enforcement actions are needed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15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147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KP6 Discussion</vt:lpstr>
      <vt:lpstr>Questions/concerns with proposed reports</vt:lpstr>
      <vt:lpstr>Requested intent of proposed reports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KP6 Discussion</dc:title>
  <dc:creator>Ned Bonskowski</dc:creator>
  <cp:lastModifiedBy>Luminant Generation</cp:lastModifiedBy>
  <cp:revision>6</cp:revision>
  <dcterms:created xsi:type="dcterms:W3CDTF">2020-01-15T15:44:43Z</dcterms:created>
  <dcterms:modified xsi:type="dcterms:W3CDTF">2020-01-22T17:27:17Z</dcterms:modified>
</cp:coreProperties>
</file>