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42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December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65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169</cp:revision>
  <cp:lastPrinted>2019-05-06T20:09:17Z</cp:lastPrinted>
  <dcterms:created xsi:type="dcterms:W3CDTF">2016-01-21T15:20:31Z</dcterms:created>
  <dcterms:modified xsi:type="dcterms:W3CDTF">2020-01-22T18:42:01Z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