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286" r:id="rId9"/>
    <p:sldId id="359" r:id="rId10"/>
    <p:sldId id="353" r:id="rId11"/>
    <p:sldId id="360" r:id="rId12"/>
    <p:sldId id="35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59"/>
            <p14:sldId id="353"/>
            <p14:sldId id="360"/>
            <p14:sldId id="3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8" d="100"/>
          <a:sy n="138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10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43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81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b="1" dirty="0" smtClean="0">
                <a:solidFill>
                  <a:schemeClr val="tx1"/>
                </a:solidFill>
              </a:rPr>
              <a:t>December 2019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December 2019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929178"/>
              </p:ext>
            </p:extLst>
          </p:nvPr>
        </p:nvGraphicFramePr>
        <p:xfrm>
          <a:off x="533400" y="1066800"/>
          <a:ext cx="8153399" cy="180220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</a:t>
            </a:r>
            <a:r>
              <a:rPr lang="en-US" altLang="en-US" dirty="0" smtClean="0"/>
              <a:t>December 2019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277038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80.80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88.62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28,060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8,748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181.79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380.35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Dec. </a:t>
            </a:r>
            <a:r>
              <a:rPr lang="en-US" dirty="0" smtClean="0"/>
              <a:t>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908557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42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Dec. </a:t>
            </a:r>
            <a:r>
              <a:rPr lang="en-US" dirty="0" smtClean="0"/>
              <a:t>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721314"/>
              </p:ext>
            </p:extLst>
          </p:nvPr>
        </p:nvGraphicFramePr>
        <p:xfrm>
          <a:off x="511212" y="833251"/>
          <a:ext cx="7794588" cy="2294400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51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Nov. 2019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034921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57.56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9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Nov. 2019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024103"/>
              </p:ext>
            </p:extLst>
          </p:nvPr>
        </p:nvGraphicFramePr>
        <p:xfrm>
          <a:off x="511212" y="833251"/>
          <a:ext cx="7794588" cy="2294400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88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3920</TotalTime>
  <Words>534</Words>
  <Application>Microsoft Office PowerPoint</Application>
  <PresentationFormat>On-screen Show (4:3)</PresentationFormat>
  <Paragraphs>334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December 2019 </vt:lpstr>
      <vt:lpstr>IRR Summary – December 2019</vt:lpstr>
      <vt:lpstr>IRR ≥ 95%, ≥ 100 Scored Intervals – Dec. 2019</vt:lpstr>
      <vt:lpstr>IRR ≥ 95%, ≥ 100 Scored Intervals – Dec. 2019</vt:lpstr>
      <vt:lpstr>IRR &lt; 95%, ≥ 100 Scored Intervals – Nov. 2019</vt:lpstr>
      <vt:lpstr>IRR &lt; 95%, ≥ 100 Scored Intervals – Nov. 2019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252</cp:revision>
  <cp:lastPrinted>2016-01-21T20:53:15Z</cp:lastPrinted>
  <dcterms:created xsi:type="dcterms:W3CDTF">2016-01-21T15:20:31Z</dcterms:created>
  <dcterms:modified xsi:type="dcterms:W3CDTF">2020-01-02T15:09:15Z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