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91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1019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successfully tested including 11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successfully tested for 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existing CRs successfully tested for Service Provider change and Bank Change (1 of these Service Providers was new to ERCOT)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9 existing CRs successfully tested for Bank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459 scripts were completed including Connectivity and Penny tests (83 scripts were waived complete due to 1 TDSPs absence from the flight)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28 total CRs participated in Flight 1019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01/22/20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0220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0220 Application deadline was 01/08/20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0220 </a:t>
            </a:r>
            <a:r>
              <a:rPr lang="en-US" sz="2000" dirty="0"/>
              <a:t>signup deadline i</a:t>
            </a:r>
            <a:r>
              <a:rPr lang="en-US" sz="2000" dirty="0" smtClean="0"/>
              <a:t>s 01/29/20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02/03/20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0</a:t>
            </a:r>
            <a:r>
              <a:rPr lang="en-US" sz="2000" dirty="0" smtClean="0">
                <a:solidFill>
                  <a:prstClr val="black"/>
                </a:solidFill>
              </a:rPr>
              <a:t>2/24/20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0220 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03/06/20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 </a:t>
            </a:r>
            <a:r>
              <a:rPr lang="en-US" sz="2000" dirty="0">
                <a:solidFill>
                  <a:prstClr val="black"/>
                </a:solidFill>
              </a:rPr>
              <a:t>period concludes </a:t>
            </a:r>
            <a:r>
              <a:rPr lang="en-US" sz="2000" dirty="0" smtClean="0">
                <a:solidFill>
                  <a:prstClr val="black"/>
                </a:solidFill>
              </a:rPr>
              <a:t>03/13/20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An Out of Flight Test began 12/02/2019 and completed 12/09/2019 for 1 CR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01/22/20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5343</TotalTime>
  <Words>151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1019 Details</vt:lpstr>
      <vt:lpstr>Flight 0220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163</cp:revision>
  <cp:lastPrinted>2016-01-21T20:53:15Z</cp:lastPrinted>
  <dcterms:created xsi:type="dcterms:W3CDTF">2016-01-21T15:20:31Z</dcterms:created>
  <dcterms:modified xsi:type="dcterms:W3CDTF">2020-01-13T17:59:47Z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