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5622-5C6C-4F24-BDF1-6507188FD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E325F6-90AD-498F-9807-B4F0039F2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82D23-F38E-49B6-AB38-2C170C8A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A212E-F993-4567-8141-703AC628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A8FF-5912-4A08-AB0F-EE2A412E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0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4958C-DB98-47CC-B26F-9FAECEDD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4ECD6-BC9A-4D7D-8E66-5B4111BB9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7AC0B-F452-4E96-9D70-890DFFAE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C9479-6649-4FA8-A913-D56C2C73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3043C-532F-4321-BB02-1BC996EA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28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32E00-52BD-4CB4-9227-0A519F1E4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B4FAA-86B1-4161-80C2-FC942B02E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A49E-A41E-47D0-B8F0-A59703704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DFCA6-052B-402E-9F71-DD3AF44C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7ACA5-2CC6-417B-BC97-7C197160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E507-A91C-4A7B-A3CD-CEE65B9B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A8B8-4E17-47F2-9F7D-A77B00B69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4A89C-7ABA-46C6-A730-8CF6D36F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B88F6-919A-4AA0-BC63-DBEDFE5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348DA-6C1D-42E8-930B-54E56B27D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0FCEE-21B4-4AEB-B380-0BD878A53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5FD2A-8BF4-4458-A369-07B77F738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831E1-D78F-4939-97DB-5C24C13B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3E35A-1F40-4485-8469-58ADC9F7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623FD-6621-4050-8DA8-8AC495A3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9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0677-913C-4B6D-BCE5-1AD53409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CE920-2D0B-479D-BB94-24CBE71CC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BBB96-19E9-4619-B363-5F1109A93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48FA3-CF5F-40FC-9923-37F030C6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4D56B-EE8C-4EDC-876C-07750A89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48421-A6AA-44BE-B2EA-E9BA8A0A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5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70B7-2C3C-43C5-9F38-9BE97ABD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57F69-E1C4-4068-B2DD-E70ED8645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E0700-0DF1-4626-B5EC-6846EAF92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117B0-7A48-4628-A13A-EAAD20D1B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C79E6-50C5-416E-BA68-BCDB32651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D4B8E-E71A-48B2-AFB1-22A87E56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2FC2C-6656-46F8-B0D5-C2D4C79B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FB43F7-7469-4AAD-BD7A-D2A637BA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9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22E9C-1678-4542-8ABC-9D379CF5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75F57-3763-4B9B-8034-FEA7A503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E9877-03DA-4CEB-8EB8-B22F90F4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BA13C-B1FA-4F3C-AD3D-F998644F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1E081-8C65-4176-AA5B-496A2EBE9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95B2-99C2-4DF5-A45C-1B3800F1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3CF9DE-0D21-4191-8021-CBAA4A586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9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CDC42-BA24-422E-AC06-AD2AA2D8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00CA7-2556-4CF3-BA89-7A914014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731ED-69B2-4F6A-8F1C-2CEABF356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14CC1-DBED-43B5-9A27-BEEB366D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D7A81-DD02-4F48-A0C0-4CE78840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838D4F-1D6F-4196-8827-FE5724E8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4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5E385-C9E4-4A3D-8B70-086F4EFF1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3B68CC-1731-4A05-A1EF-F3E092191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DA0D6-DBDE-41FA-A595-28DAB9279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D617E-2D06-4B23-9CD5-29908A85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2F384-0FFC-4866-A9E7-B011FD59A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E19DC-FD9C-441B-B84E-021E3DBA2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9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246F0-CF2B-43A4-B4CF-78B9E3CF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F853B-8E0B-4184-84CA-DA938CF74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3BF87-A96E-4AF3-8DF8-A3B487F9A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1462-4A9B-490B-9A1E-01FD2A79969F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04909-8740-4102-8DF1-9E163A8EE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95A2B-E673-4B97-83AC-1AC454EF5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9099D-9CFC-4AC6-B796-DDC758C87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9B43-61A1-428D-A7CD-023DF9BD17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KP6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1014C-63BE-43B7-8B1B-EE03C2BBC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Luminant</a:t>
            </a:r>
          </a:p>
        </p:txBody>
      </p:sp>
    </p:spTree>
    <p:extLst>
      <p:ext uri="{BB962C8B-B14F-4D97-AF65-F5344CB8AC3E}">
        <p14:creationId xmlns:p14="http://schemas.microsoft.com/office/powerpoint/2010/main" val="3257031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7BD6-42A5-4B06-AB31-A44EF7D6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of debate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35DC98-A35E-4C1E-8608-1BD23C3C8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330" y="3222539"/>
            <a:ext cx="11190670" cy="1505590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30AE120D-DF56-4247-BB6E-5470DD9305A2}"/>
              </a:ext>
            </a:extLst>
          </p:cNvPr>
          <p:cNvSpPr/>
          <p:nvPr/>
        </p:nvSpPr>
        <p:spPr>
          <a:xfrm>
            <a:off x="154236" y="3395949"/>
            <a:ext cx="705998" cy="250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6FF7947-9B47-4ED0-8495-DEAE36E9C74A}"/>
              </a:ext>
            </a:extLst>
          </p:cNvPr>
          <p:cNvSpPr/>
          <p:nvPr/>
        </p:nvSpPr>
        <p:spPr>
          <a:xfrm>
            <a:off x="152398" y="4110206"/>
            <a:ext cx="705998" cy="2506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6E9D5-71A7-42E0-9007-7C64CAF0B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Questions/concerns with proposed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0446B-45F9-4582-8D96-413055DF3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</a:t>
            </a:r>
          </a:p>
          <a:p>
            <a:pPr lvl="1"/>
            <a:r>
              <a:rPr lang="en-US" dirty="0"/>
              <a:t>Transparency or aspersion?</a:t>
            </a:r>
          </a:p>
          <a:p>
            <a:endParaRPr lang="en-US" dirty="0"/>
          </a:p>
          <a:p>
            <a:r>
              <a:rPr lang="en-US" dirty="0"/>
              <a:t>Need: </a:t>
            </a:r>
          </a:p>
          <a:p>
            <a:pPr lvl="1"/>
            <a:r>
              <a:rPr lang="en-US" dirty="0"/>
              <a:t>Duplicative of other 60-day data?</a:t>
            </a:r>
          </a:p>
          <a:p>
            <a:endParaRPr lang="en-US" dirty="0"/>
          </a:p>
          <a:p>
            <a:r>
              <a:rPr lang="en-US" dirty="0"/>
              <a:t>Value:</a:t>
            </a:r>
          </a:p>
          <a:p>
            <a:pPr lvl="1"/>
            <a:r>
              <a:rPr lang="en-US" dirty="0"/>
              <a:t>Does # of changes within an hour provide insights of any significant value?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40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42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KP6 Discussion</vt:lpstr>
      <vt:lpstr>Subject of debate</vt:lpstr>
      <vt:lpstr>Questions/concerns with proposed reports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KP6 Discussion</dc:title>
  <dc:creator>Ned Bonskowski</dc:creator>
  <cp:lastModifiedBy>Ned Bonskowski</cp:lastModifiedBy>
  <cp:revision>2</cp:revision>
  <dcterms:created xsi:type="dcterms:W3CDTF">2020-01-15T15:44:43Z</dcterms:created>
  <dcterms:modified xsi:type="dcterms:W3CDTF">2020-01-15T22:11:34Z</dcterms:modified>
</cp:coreProperties>
</file>