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70" r:id="rId3"/>
    <p:sldId id="272" r:id="rId4"/>
    <p:sldId id="269" r:id="rId5"/>
    <p:sldId id="273" r:id="rId6"/>
    <p:sldId id="27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90" d="100"/>
          <a:sy n="90" d="100"/>
        </p:scale>
        <p:origin x="-123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February </a:t>
            </a:r>
            <a:r>
              <a:rPr lang="en-US" dirty="0" smtClean="0">
                <a:solidFill>
                  <a:schemeClr val="bg1"/>
                </a:solidFill>
              </a:rPr>
              <a:t>4, 2020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>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Elections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Chair – 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Vice Chair – 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RMS Assignments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Testing 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Test Flight 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	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2018 Accomplishments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2019 Goals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defRPr/>
            </a:pPr>
            <a:endParaRPr lang="en-US" sz="2200" dirty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6729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2019 </a:t>
            </a:r>
            <a:r>
              <a:rPr lang="en-US" sz="4800" b="1" dirty="0" smtClean="0"/>
              <a:t>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3218" y="1676400"/>
            <a:ext cx="854075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2019 </a:t>
            </a:r>
            <a:r>
              <a:rPr lang="en-US" sz="4800" b="1" dirty="0" smtClean="0"/>
              <a:t>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3218" y="1295400"/>
            <a:ext cx="854075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457200">
              <a:defRPr/>
            </a:pPr>
            <a:endParaRPr lang="en-US" sz="8800" dirty="0"/>
          </a:p>
          <a:p>
            <a:pPr lvl="2" indent="-457200">
              <a:defRPr/>
            </a:pPr>
            <a:endParaRPr lang="en-US" sz="8800" dirty="0"/>
          </a:p>
          <a:p>
            <a:pPr indent="-457200">
              <a:defRPr/>
            </a:pPr>
            <a:endParaRPr lang="en-US" sz="8800" dirty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57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2020 </a:t>
            </a:r>
            <a:r>
              <a:rPr lang="en-US" sz="4800" b="1" dirty="0">
                <a:solidFill>
                  <a:schemeClr val="tx1"/>
                </a:solidFill>
              </a:rPr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Continue to Update Texas SET procedures, Retail Market Guide and Protocols as Directed by RMS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Support and Review Changes to the Texas Market Test Plan (TMTP)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Analyze Issues as they are presented to Texas SET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Monitor Flight Testing and Recommend Changes to Scripts as Needed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Review and Endorse Flight Testing Schedule Changes as Needed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Continue Gathering Business and Functional Requirements for a </a:t>
            </a:r>
            <a:r>
              <a:rPr lang="en-US" sz="2200" dirty="0" smtClean="0"/>
              <a:t>Texas </a:t>
            </a:r>
            <a:r>
              <a:rPr lang="en-US" sz="2200" dirty="0"/>
              <a:t>SET Release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Monitor </a:t>
            </a:r>
            <a:r>
              <a:rPr lang="en-US" sz="2200" dirty="0" smtClean="0"/>
              <a:t>Mass </a:t>
            </a:r>
            <a:r>
              <a:rPr lang="en-US" sz="2200" dirty="0"/>
              <a:t>Transition </a:t>
            </a:r>
            <a:r>
              <a:rPr lang="en-US" sz="2200" dirty="0" smtClean="0"/>
              <a:t>Fire Drill Testing</a:t>
            </a:r>
            <a:endParaRPr lang="en-US" sz="2200" dirty="0"/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r>
              <a:rPr lang="en-US" sz="2200" dirty="0"/>
              <a:t>Support Implementation of ERCOT FlighTrak Application</a:t>
            </a:r>
          </a:p>
          <a:p>
            <a:pPr marL="457200" lvl="2" indent="-457200">
              <a:lnSpc>
                <a:spcPct val="80000"/>
              </a:lnSpc>
              <a:buClrTx/>
              <a:buFont typeface="+mj-lt"/>
              <a:buAutoNum type="arabicPeriod"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6635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7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February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19, 2020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2527</TotalTime>
  <Words>117</Words>
  <Application>Microsoft Office PowerPoint</Application>
  <PresentationFormat>On-screen Show (4:3)</PresentationFormat>
  <Paragraphs>58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Update to RMS</vt:lpstr>
      <vt:lpstr>Texas SET  Meetings</vt:lpstr>
      <vt:lpstr>Texas SET Meetings</vt:lpstr>
      <vt:lpstr>PowerPoint Presentation</vt:lpstr>
      <vt:lpstr>PowerPoint Presentation</vt:lpstr>
      <vt:lpstr>2020 Goals</vt:lpstr>
      <vt:lpstr>   Any questions? Next Meeting February 19, 2020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TXSET11142019</cp:lastModifiedBy>
  <cp:revision>149</cp:revision>
  <dcterms:created xsi:type="dcterms:W3CDTF">2015-12-11T22:27:18Z</dcterms:created>
  <dcterms:modified xsi:type="dcterms:W3CDTF">2019-12-06T18:55:33Z</dcterms:modified>
</cp:coreProperties>
</file>