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Dec 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January 14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99463"/>
              </p:ext>
            </p:extLst>
          </p:nvPr>
        </p:nvGraphicFramePr>
        <p:xfrm>
          <a:off x="1905000" y="1600200"/>
          <a:ext cx="4965700" cy="3667125"/>
        </p:xfrm>
        <a:graphic>
          <a:graphicData uri="http://schemas.openxmlformats.org/drawingml/2006/table">
            <a:tbl>
              <a:tblPr/>
              <a:tblGrid>
                <a:gridCol w="190500"/>
                <a:gridCol w="1117600"/>
                <a:gridCol w="609600"/>
                <a:gridCol w="952500"/>
                <a:gridCol w="952500"/>
                <a:gridCol w="952500"/>
                <a:gridCol w="1905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 Performance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Off-Peak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Up-Ramp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Down-Ramp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30" y="862361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30" y="862361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68522"/>
              </p:ext>
            </p:extLst>
          </p:nvPr>
        </p:nvGraphicFramePr>
        <p:xfrm>
          <a:off x="2057400" y="1295400"/>
          <a:ext cx="4759430" cy="4351334"/>
        </p:xfrm>
        <a:graphic>
          <a:graphicData uri="http://schemas.openxmlformats.org/drawingml/2006/table">
            <a:tbl>
              <a:tblPr/>
              <a:tblGrid>
                <a:gridCol w="167170"/>
                <a:gridCol w="944019"/>
                <a:gridCol w="1160357"/>
                <a:gridCol w="1160357"/>
                <a:gridCol w="1160357"/>
                <a:gridCol w="167170"/>
              </a:tblGrid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Zero-Crossing Regulation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22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E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22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96737"/>
              </p:ext>
            </p:extLst>
          </p:nvPr>
        </p:nvGraphicFramePr>
        <p:xfrm>
          <a:off x="1447800" y="2514600"/>
          <a:ext cx="6146800" cy="1695450"/>
        </p:xfrm>
        <a:graphic>
          <a:graphicData uri="http://schemas.openxmlformats.org/drawingml/2006/table">
            <a:tbl>
              <a:tblPr/>
              <a:tblGrid>
                <a:gridCol w="215900"/>
                <a:gridCol w="1219200"/>
                <a:gridCol w="1498600"/>
                <a:gridCol w="1498600"/>
                <a:gridCol w="1498600"/>
                <a:gridCol w="215900"/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Off-Peak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Up-Ramp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Down-Ramp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2017, 2018, </a:t>
            </a:r>
            <a:r>
              <a:rPr lang="en-US" sz="2000" dirty="0"/>
              <a:t>and </a:t>
            </a:r>
            <a:r>
              <a:rPr lang="en-US" sz="2000" dirty="0" smtClean="0"/>
              <a:t>2019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02" y="862361"/>
            <a:ext cx="8614395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90162"/>
              </p:ext>
            </p:extLst>
          </p:nvPr>
        </p:nvGraphicFramePr>
        <p:xfrm>
          <a:off x="2743200" y="1981200"/>
          <a:ext cx="2730500" cy="819150"/>
        </p:xfrm>
        <a:graphic>
          <a:graphicData uri="http://schemas.openxmlformats.org/drawingml/2006/table">
            <a:tbl>
              <a:tblPr/>
              <a:tblGrid>
                <a:gridCol w="787400"/>
                <a:gridCol w="647700"/>
                <a:gridCol w="647700"/>
                <a:gridCol w="647700"/>
              </a:tblGrid>
              <a:tr h="209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02" y="862361"/>
            <a:ext cx="8614395" cy="513327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9724"/>
              </p:ext>
            </p:extLst>
          </p:nvPr>
        </p:nvGraphicFramePr>
        <p:xfrm>
          <a:off x="2743200" y="1447800"/>
          <a:ext cx="2730500" cy="790575"/>
        </p:xfrm>
        <a:graphic>
          <a:graphicData uri="http://schemas.openxmlformats.org/drawingml/2006/table">
            <a:tbl>
              <a:tblPr/>
              <a:tblGrid>
                <a:gridCol w="787400"/>
                <a:gridCol w="647700"/>
                <a:gridCol w="647700"/>
                <a:gridCol w="64770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8613648" cy="487412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07669"/>
              </p:ext>
            </p:extLst>
          </p:nvPr>
        </p:nvGraphicFramePr>
        <p:xfrm>
          <a:off x="2209800" y="1828800"/>
          <a:ext cx="2438400" cy="838200"/>
        </p:xfrm>
        <a:graphic>
          <a:graphicData uri="http://schemas.openxmlformats.org/drawingml/2006/table">
            <a:tbl>
              <a:tblPr/>
              <a:tblGrid>
                <a:gridCol w="495300"/>
                <a:gridCol w="647700"/>
                <a:gridCol w="647700"/>
                <a:gridCol w="647700"/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613648" cy="490046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40375"/>
              </p:ext>
            </p:extLst>
          </p:nvPr>
        </p:nvGraphicFramePr>
        <p:xfrm>
          <a:off x="2743200" y="1752600"/>
          <a:ext cx="2438400" cy="790575"/>
        </p:xfrm>
        <a:graphic>
          <a:graphicData uri="http://schemas.openxmlformats.org/drawingml/2006/table">
            <a:tbl>
              <a:tblPr/>
              <a:tblGrid>
                <a:gridCol w="495300"/>
                <a:gridCol w="647700"/>
                <a:gridCol w="647700"/>
                <a:gridCol w="647700"/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990600"/>
            <a:ext cx="8388823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862361"/>
            <a:ext cx="865707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09" y="862361"/>
            <a:ext cx="8638781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714500" y="56388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75564" y="56340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47417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8632684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40" y="862361"/>
            <a:ext cx="8571719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54" y="859313"/>
            <a:ext cx="8443692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09" y="862361"/>
            <a:ext cx="8638781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1524000"/>
            <a:ext cx="3777050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956638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7628256" cy="518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10873"/>
              </p:ext>
            </p:extLst>
          </p:nvPr>
        </p:nvGraphicFramePr>
        <p:xfrm>
          <a:off x="2133600" y="2514600"/>
          <a:ext cx="4724400" cy="1638300"/>
        </p:xfrm>
        <a:graphic>
          <a:graphicData uri="http://schemas.openxmlformats.org/drawingml/2006/table">
            <a:tbl>
              <a:tblPr/>
              <a:tblGrid>
                <a:gridCol w="190500"/>
                <a:gridCol w="838200"/>
                <a:gridCol w="1168400"/>
                <a:gridCol w="1168400"/>
                <a:gridCol w="1168400"/>
                <a:gridCol w="1905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Dec-17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Dec-18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Dec-19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10, 11, 18, 19, 20, 21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9, 10, 11, 18, 19, 20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8, 9, 10, 11, 18, 19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Off-Peak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1, 2, 3, 4, 5, 6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Up-Ramp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5, 6, 7, 9, 17, 18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5, 6, 7, 8, 17, 18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4, 5, 6, 7, 17, 18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Down-Ramp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1, 20, 21, 22, 23, 24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1, 12, 21, 22, 23, 24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12, 20, 21, 22, 23, 24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45159</TotalTime>
  <Words>1071</Words>
  <Application>Microsoft Office PowerPoint</Application>
  <PresentationFormat>On-screen Show (4:3)</PresentationFormat>
  <Paragraphs>533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518</cp:revision>
  <cp:lastPrinted>2016-01-21T20:53:15Z</cp:lastPrinted>
  <dcterms:created xsi:type="dcterms:W3CDTF">2016-01-21T15:20:31Z</dcterms:created>
  <dcterms:modified xsi:type="dcterms:W3CDTF">2020-01-13T22:18:43Z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