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330" r:id="rId8"/>
    <p:sldId id="338" r:id="rId9"/>
    <p:sldId id="298" r:id="rId10"/>
    <p:sldId id="305" r:id="rId11"/>
    <p:sldId id="314" r:id="rId12"/>
    <p:sldId id="295" r:id="rId13"/>
    <p:sldId id="321" r:id="rId14"/>
    <p:sldId id="337" r:id="rId15"/>
    <p:sldId id="261" r:id="rId16"/>
    <p:sldId id="328" r:id="rId17"/>
    <p:sldId id="329" r:id="rId18"/>
    <p:sldId id="327" r:id="rId19"/>
    <p:sldId id="324" r:id="rId20"/>
    <p:sldId id="325" r:id="rId21"/>
    <p:sldId id="326" r:id="rId22"/>
    <p:sldId id="32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11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January 15,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86682"/>
            <a:ext cx="7527189" cy="15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7527189" cy="23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74" y="1143000"/>
            <a:ext cx="8488726" cy="27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13" y="1013463"/>
            <a:ext cx="8158501" cy="30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614989" cy="392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614989" cy="373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Nov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Dec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decreased from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569.9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430.2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decreased mainly due to lower Real-Time and Day-Ahead Settlement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oint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rices in December compared to November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 is defined as Secured Collateral in excess of TPE,CRR Locked ACL and DAM Exposure.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1,272.5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1,255.7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decrease in Secured Collateral and increase in CRR Locked ACL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remained flat at 251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 smtClean="0">
                <a:cs typeface="Times New Roman" panose="02020603050405020304" pitchFamily="18" charset="0"/>
              </a:rPr>
              <a:t>No 2019- Dec </a:t>
            </a:r>
            <a:r>
              <a:rPr lang="en-US" sz="1600" dirty="0" smtClean="0">
                <a:cs typeface="Times New Roman" panose="02020603050405020304" pitchFamily="18" charset="0"/>
              </a:rPr>
              <a:t>2019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143000"/>
            <a:ext cx="7754784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 smtClean="0">
                <a:cs typeface="Times New Roman" panose="02020603050405020304" pitchFamily="18" charset="0"/>
              </a:rPr>
              <a:t>Nov</a:t>
            </a:r>
            <a:r>
              <a:rPr lang="en-US" sz="1800" dirty="0" smtClean="0"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Dec</a:t>
            </a:r>
            <a:r>
              <a:rPr lang="en-US" sz="1800" dirty="0" smtClean="0"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90600"/>
            <a:ext cx="69342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71" y="1143000"/>
            <a:ext cx="8461829" cy="35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 smtClean="0">
                <a:cs typeface="Times New Roman" panose="02020603050405020304" pitchFamily="18" charset="0"/>
              </a:rPr>
              <a:t>Nov</a:t>
            </a:r>
            <a:r>
              <a:rPr lang="en-US" sz="1800" dirty="0" smtClean="0"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Dec</a:t>
            </a:r>
            <a:r>
              <a:rPr lang="en-US" sz="1800" dirty="0" smtClean="0"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9200"/>
            <a:ext cx="76962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</a:t>
            </a:r>
            <a:r>
              <a:rPr lang="en-US" sz="1800" dirty="0" smtClean="0">
                <a:cs typeface="Times New Roman" panose="02020603050405020304" pitchFamily="18" charset="0"/>
              </a:rPr>
              <a:t>Dec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86682"/>
            <a:ext cx="6992718" cy="39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Dec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few buckets is mostly covered by Guarantees and UCL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95400"/>
            <a:ext cx="74676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 smtClean="0">
                <a:cs typeface="Times New Roman" panose="02020603050405020304" pitchFamily="18" charset="0"/>
              </a:rPr>
              <a:t>Nov</a:t>
            </a:r>
            <a:r>
              <a:rPr lang="en-US" sz="1800" dirty="0" smtClean="0">
                <a:cs typeface="Times New Roman" panose="02020603050405020304" pitchFamily="18" charset="0"/>
              </a:rPr>
              <a:t> 2019- Dec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7748688" cy="36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81046</TotalTime>
  <Words>320</Words>
  <Application>Microsoft Office PowerPoint</Application>
  <PresentationFormat>On-screen Show (4:3)</PresentationFormat>
  <Paragraphs>66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Nov 2019- Dec 2019</vt:lpstr>
      <vt:lpstr>TPE/Real-Time &amp; Day-Ahead Daily Average Settlement Point Prices for HB_NORTH  No 2019- Dec 2019</vt:lpstr>
      <vt:lpstr>Settlement Invoice Charges/TPE Nov 2019- Dec 2019</vt:lpstr>
      <vt:lpstr>Available Credit by Type Compared to Total Potential Exposure (TPE)</vt:lpstr>
      <vt:lpstr>Discretionary Collateral Nov 2019- Dec 2019</vt:lpstr>
      <vt:lpstr>TPE and Discretionary Collateral by Market Segment- Dec 2019</vt:lpstr>
      <vt:lpstr>Secured Collateral and Unsecured Credit Limit (UCL) distribution/ TPE- Dec 2019</vt:lpstr>
      <vt:lpstr>TPE and Forward Adjustment Factors Nov 2019- Dec 2019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507</cp:revision>
  <cp:lastPrinted>2019-06-18T19:02:16Z</cp:lastPrinted>
  <dcterms:created xsi:type="dcterms:W3CDTF">2016-01-21T15:20:31Z</dcterms:created>
  <dcterms:modified xsi:type="dcterms:W3CDTF">2020-01-14T16:56:45Z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