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70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74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 smtClean="0"/>
              <a:t>Credit Work Group Goals</a:t>
            </a:r>
            <a:endParaRPr lang="en-US" altLang="en-US" sz="2400" b="1" dirty="0"/>
          </a:p>
          <a:p>
            <a:endParaRPr lang="en-US" dirty="0"/>
          </a:p>
          <a:p>
            <a:r>
              <a:rPr lang="en-US" dirty="0" smtClean="0"/>
              <a:t>ERCOT </a:t>
            </a:r>
            <a:r>
              <a:rPr lang="en-US" dirty="0"/>
              <a:t>Public</a:t>
            </a:r>
          </a:p>
          <a:p>
            <a:r>
              <a:rPr lang="en-US" dirty="0" smtClean="0"/>
              <a:t>January 23,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2019 Credit Working Group Goals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+mj-lt"/>
              </a:rPr>
              <a:t>Review the ongoing impact on market participant credit exposure and collateral requirements resulting from the incorporation of a forward price curve-based methodology</a:t>
            </a: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Clarify the market’s risk tolerance/appetite level and provide regular updates on credit exposure to the ERCOT Board</a:t>
            </a:r>
          </a:p>
          <a:p>
            <a:pPr marL="0" indent="0">
              <a:buNone/>
            </a:pPr>
            <a:endParaRPr lang="en-US" sz="2000" dirty="0" smtClean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Evaluate and quantify potential market risk under current credit rules and examine a framework for reviewing rules in flight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Effectively communicate credit risk to the market 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Examine current protocol language to determine how effective current calculations capture actual credit risk </a:t>
            </a:r>
          </a:p>
          <a:p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0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03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1350</TotalTime>
  <Words>96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2019 Credit Working Group Goals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150</cp:revision>
  <cp:lastPrinted>2018-03-15T18:40:26Z</cp:lastPrinted>
  <dcterms:created xsi:type="dcterms:W3CDTF">2016-01-21T15:20:31Z</dcterms:created>
  <dcterms:modified xsi:type="dcterms:W3CDTF">2020-01-14T19:13:43Z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