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  <p:sldMasterId id="2147483662" r:id="rId4"/>
    <p:sldMasterId id="2147483665" r:id="rId5"/>
  </p:sldMasterIdLst>
  <p:notesMasterIdLst>
    <p:notesMasterId r:id="rId9"/>
  </p:notesMasterIdLst>
  <p:handoutMasterIdLst>
    <p:handoutMasterId r:id="rId10"/>
  </p:handoutMasterIdLst>
  <p:sldIdLst>
    <p:sldId id="368" r:id="rId6"/>
    <p:sldId id="650" r:id="rId7"/>
    <p:sldId id="5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3940C0-7C6F-4751-9DC8-2261E9F8A73C}">
          <p14:sldIdLst>
            <p14:sldId id="368"/>
            <p14:sldId id="650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CF4"/>
    <a:srgbClr val="FFD100"/>
    <a:srgbClr val="FF8200"/>
    <a:srgbClr val="003865"/>
    <a:srgbClr val="5F8642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6" autoAdjust="0"/>
    <p:restoredTop sz="95551" autoAdjust="0"/>
  </p:normalViewPr>
  <p:slideViewPr>
    <p:cSldViewPr showGuides="1">
      <p:cViewPr varScale="1">
        <p:scale>
          <a:sx n="127" d="100"/>
          <a:sy n="127" d="100"/>
        </p:scale>
        <p:origin x="8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85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091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08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434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16677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4876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KTC-12 Co-Located AC Connected Resources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BESTFORCE Meeting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17,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Co-Located AC-Connected Energy Storage Resource (ESR)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ERCOT understanding is that for AC connected co-located ESRs, existing rules and practices are sufficient.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GINR issues related self-limiting co-located ESRs will be discussed under KTC-13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Contents: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KTC-12.1 </a:t>
            </a:r>
            <a:r>
              <a:rPr lang="en-US" dirty="0">
                <a:solidFill>
                  <a:schemeClr val="tx2"/>
                </a:solidFill>
              </a:rPr>
              <a:t>Registration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KTC-12.2 </a:t>
            </a:r>
            <a:r>
              <a:rPr lang="en-US" dirty="0">
                <a:solidFill>
                  <a:schemeClr val="tx2"/>
                </a:solidFill>
              </a:rPr>
              <a:t>Participation Model (EMS and MMS)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KTC-12.3 </a:t>
            </a:r>
            <a:r>
              <a:rPr lang="en-US" dirty="0">
                <a:solidFill>
                  <a:schemeClr val="tx2"/>
                </a:solidFill>
              </a:rPr>
              <a:t>Forecasting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KTC-12.4 </a:t>
            </a:r>
            <a:r>
              <a:rPr lang="en-US" dirty="0">
                <a:solidFill>
                  <a:schemeClr val="tx2"/>
                </a:solidFill>
              </a:rPr>
              <a:t>Should existing  performance exemptions to IRR apply?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KTC-12.5 </a:t>
            </a:r>
            <a:r>
              <a:rPr lang="en-US" dirty="0">
                <a:solidFill>
                  <a:schemeClr val="tx2"/>
                </a:solidFill>
              </a:rPr>
              <a:t>Mitigation treatment in SCED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KTC-12.6 </a:t>
            </a:r>
            <a:r>
              <a:rPr lang="en-US" dirty="0">
                <a:solidFill>
                  <a:schemeClr val="tx2"/>
                </a:solidFill>
              </a:rPr>
              <a:t>WSL Treatment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KTC-12.7 </a:t>
            </a:r>
            <a:r>
              <a:rPr lang="en-US" dirty="0">
                <a:solidFill>
                  <a:schemeClr val="tx2"/>
                </a:solidFill>
              </a:rPr>
              <a:t>Data Requirements from QSEs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KTC-12.8 </a:t>
            </a:r>
            <a:r>
              <a:rPr lang="en-US" dirty="0">
                <a:solidFill>
                  <a:schemeClr val="tx2"/>
                </a:solidFill>
              </a:rPr>
              <a:t>Interconnection Issues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Questions?? 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26673</TotalTime>
  <Words>89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Book Antiqua</vt:lpstr>
      <vt:lpstr>Calibri</vt:lpstr>
      <vt:lpstr>1_Custom Design</vt:lpstr>
      <vt:lpstr>Office Theme</vt:lpstr>
      <vt:lpstr>Custom Design</vt:lpstr>
      <vt:lpstr>2_Custom Design</vt:lpstr>
      <vt:lpstr>1_Office Theme</vt:lpstr>
      <vt:lpstr>PowerPoint Presentation</vt:lpstr>
      <vt:lpstr>Co-Located AC-Connected Energy Storage Resource (ESR)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Sharma, Sandip</cp:lastModifiedBy>
  <cp:revision>715</cp:revision>
  <cp:lastPrinted>2018-06-18T17:33:11Z</cp:lastPrinted>
  <dcterms:created xsi:type="dcterms:W3CDTF">2016-01-21T15:20:31Z</dcterms:created>
  <dcterms:modified xsi:type="dcterms:W3CDTF">2020-01-10T20:05:22Z</dcterms:modified>
</cp:coreProperties>
</file>