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402" r:id="rId2"/>
    <p:sldId id="407" r:id="rId3"/>
    <p:sldId id="403" r:id="rId4"/>
    <p:sldId id="40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30" d="100"/>
          <a:sy n="130" d="100"/>
        </p:scale>
        <p:origin x="1014" y="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31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=""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208157"/>
              </p:ext>
            </p:extLst>
          </p:nvPr>
        </p:nvGraphicFramePr>
        <p:xfrm>
          <a:off x="533400" y="861150"/>
          <a:ext cx="8229600" cy="437427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6559222"/>
                  </a:ext>
                </a:extLst>
              </a:tr>
              <a:tr h="2748032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7 Training Classes – Total of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334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Participants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AUSTIN (Georgetown)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-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DALLAS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42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TXSET -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HOUSTON – Instructor-led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101 --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52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101 –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&amp; IAG –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 line modules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– 125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Participants in 2019 </a:t>
                      </a:r>
                      <a:r>
                        <a:rPr lang="en-US" i="1" dirty="0" smtClean="0">
                          <a:solidFill>
                            <a:srgbClr val="FF0000"/>
                          </a:solidFill>
                        </a:rPr>
                        <a:t>(303 all</a:t>
                      </a:r>
                      <a:r>
                        <a:rPr lang="en-US" i="1" baseline="0" dirty="0" smtClean="0">
                          <a:solidFill>
                            <a:srgbClr val="FF0000"/>
                          </a:solidFill>
                        </a:rPr>
                        <a:t> time)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Retail on line module – 304 Total Participants in 2019 </a:t>
                      </a:r>
                      <a:r>
                        <a:rPr lang="en-US" i="1" baseline="0" dirty="0" smtClean="0">
                          <a:solidFill>
                            <a:srgbClr val="FF0000"/>
                          </a:solidFill>
                        </a:rPr>
                        <a:t>(828 all time)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9522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2019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194235"/>
              </p:ext>
            </p:extLst>
          </p:nvPr>
        </p:nvGraphicFramePr>
        <p:xfrm>
          <a:off x="533400" y="914400"/>
          <a:ext cx="8229600" cy="300846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2019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Rebuilt &amp; launched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&amp; Inadvertent Gain training to support market needs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Supported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market notifications and communications for training efforts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Modified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instructor led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training materials based on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ERCOT’s redesign of Retail101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818730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Initiated development of Mass Transition online module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0864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(Training Plans?) for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223815"/>
              </p:ext>
            </p:extLst>
          </p:nvPr>
        </p:nvGraphicFramePr>
        <p:xfrm>
          <a:off x="533400" y="914400"/>
          <a:ext cx="8229600" cy="5245486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76492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2020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350227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 smtClean="0">
                          <a:solidFill>
                            <a:schemeClr val="tx1"/>
                          </a:solidFill>
                        </a:rPr>
                        <a:t>AUSTIN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Retail 101 – January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14, 2020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TX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101 – March 4, 2020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/Inadvertent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Gain – March 5,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DALLAS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101 – April 2,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101 – May 6, 2020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/Inadvertent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Gain – May 7, 2020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HOUSTON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–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101 – August 6, 2020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TX SET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101 – September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23, 2020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MarkeTrak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/Inadvertent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Gain – September 24, 2020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33448"/>
              </p:ext>
            </p:extLst>
          </p:nvPr>
        </p:nvGraphicFramePr>
        <p:xfrm>
          <a:off x="533400" y="806445"/>
          <a:ext cx="8229600" cy="537709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29600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5138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needed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34021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retail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 training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8277149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Modify training materials based on feedback as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warranted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7858422"/>
                  </a:ext>
                </a:extLst>
              </a:tr>
              <a:tr h="38273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Modify </a:t>
                      </a: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training materials to 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maintain </a:t>
                      </a: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consistency with Retail market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81873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Collaborate with RMS working groups by providing input when updating market documentation (i.e. user guides, process flows</a:t>
                      </a:r>
                      <a:r>
                        <a:rPr lang="en-US" strike="noStrik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218578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7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Complete development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Mass Transition on-line training module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trike="no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7188</TotalTime>
  <Words>345</Words>
  <Application>Microsoft Office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Wingdings</vt:lpstr>
      <vt:lpstr>Custom Design</vt:lpstr>
      <vt:lpstr>Accomplishments for 2019</vt:lpstr>
      <vt:lpstr>Accomplishments 2019 – cont.</vt:lpstr>
      <vt:lpstr>Goals (Training Plans?) for 2020</vt:lpstr>
      <vt:lpstr>Goals for 2020 – cont.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Gonzales, David</cp:lastModifiedBy>
  <cp:revision>373</cp:revision>
  <cp:lastPrinted>2016-02-12T19:29:41Z</cp:lastPrinted>
  <dcterms:created xsi:type="dcterms:W3CDTF">2005-04-21T14:28:35Z</dcterms:created>
  <dcterms:modified xsi:type="dcterms:W3CDTF">2020-01-09T19:58:08Z</dcterms:modified>
</cp:coreProperties>
</file>