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7" d="100"/>
          <a:sy n="107" d="100"/>
        </p:scale>
        <p:origin x="73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01/09/2020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RRGRR021, NOGRR195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RRGRR021 </a:t>
            </a:r>
            <a:r>
              <a:rPr lang="en-US" dirty="0" smtClean="0"/>
              <a:t>Dynamic </a:t>
            </a:r>
            <a:r>
              <a:rPr lang="en-US" dirty="0"/>
              <a:t>Model Requirement for </a:t>
            </a:r>
            <a:r>
              <a:rPr lang="en-US" dirty="0" smtClean="0"/>
              <a:t>TSAT </a:t>
            </a:r>
          </a:p>
          <a:p>
            <a:pPr lvl="1" algn="just"/>
            <a:r>
              <a:rPr lang="en-US" dirty="0" smtClean="0"/>
              <a:t>Tabled at OWG pending additional ERCOT comments</a:t>
            </a:r>
          </a:p>
          <a:p>
            <a:pPr lvl="1" algn="just"/>
            <a:endParaRPr lang="en-US" sz="1600" dirty="0"/>
          </a:p>
          <a:p>
            <a:pPr algn="just"/>
            <a:r>
              <a:rPr lang="en-US" dirty="0" smtClean="0"/>
              <a:t>NOGRR195 </a:t>
            </a:r>
            <a:r>
              <a:rPr lang="en-US" dirty="0"/>
              <a:t>Generator Voltage Control </a:t>
            </a:r>
            <a:r>
              <a:rPr lang="en-US" dirty="0" smtClean="0"/>
              <a:t>Tolerance Band</a:t>
            </a:r>
          </a:p>
          <a:p>
            <a:pPr lvl="1" algn="just"/>
            <a:r>
              <a:rPr lang="en-US" dirty="0" smtClean="0"/>
              <a:t>Tabled at OWG</a:t>
            </a:r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Topics Referred to OWG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Switchable Generators (SWGRs) </a:t>
            </a:r>
          </a:p>
          <a:p>
            <a:pPr lvl="1"/>
            <a:r>
              <a:rPr lang="en-US" dirty="0" smtClean="0"/>
              <a:t>Discussed at OWG</a:t>
            </a:r>
          </a:p>
          <a:p>
            <a:pPr lvl="1"/>
            <a:r>
              <a:rPr lang="en-US" dirty="0" smtClean="0"/>
              <a:t>ERCOT updated Operating Procedure</a:t>
            </a:r>
          </a:p>
          <a:p>
            <a:pPr lvl="1"/>
            <a:endParaRPr lang="en-US" dirty="0"/>
          </a:p>
          <a:p>
            <a:r>
              <a:rPr lang="en-US" dirty="0" smtClean="0"/>
              <a:t>Emergency Response Service (ERS)</a:t>
            </a:r>
          </a:p>
          <a:p>
            <a:pPr lvl="1"/>
            <a:r>
              <a:rPr lang="en-US" dirty="0" smtClean="0"/>
              <a:t>Will be discussed at next OWG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3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70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RRGRR021, NOGRR195</vt:lpstr>
      <vt:lpstr>Additional Topics Referred to OWG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173</cp:revision>
  <dcterms:created xsi:type="dcterms:W3CDTF">2017-05-03T20:12:06Z</dcterms:created>
  <dcterms:modified xsi:type="dcterms:W3CDTF">2020-01-08T20:50:58Z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