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8"/>
  </p:notesMasterIdLst>
  <p:sldIdLst>
    <p:sldId id="256" r:id="rId2"/>
    <p:sldId id="270" r:id="rId3"/>
    <p:sldId id="266" r:id="rId4"/>
    <p:sldId id="271" r:id="rId5"/>
    <p:sldId id="274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1175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7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81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70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19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66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24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08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2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5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8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0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5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4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D3AE16-2159-4F26-A7D3-0D10B3039774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1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Julia Harvey</a:t>
            </a:r>
          </a:p>
          <a:p>
            <a:r>
              <a:rPr lang="en-US" dirty="0"/>
              <a:t>January 8, 2020</a:t>
            </a:r>
          </a:p>
          <a:p>
            <a:r>
              <a:rPr lang="en-US" dirty="0"/>
              <a:t>From December 16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Credit/Collateral for QSE representing Resource only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From the TAC Summer Issues list</a:t>
            </a:r>
          </a:p>
          <a:p>
            <a:r>
              <a:rPr lang="en-US" dirty="0"/>
              <a:t>ERCOT presented the process with respect to the business and credit point of view</a:t>
            </a:r>
          </a:p>
          <a:p>
            <a:pPr lvl="1"/>
            <a:r>
              <a:rPr lang="en-US" dirty="0"/>
              <a:t>Can a standard contract with ERCOT be in place</a:t>
            </a:r>
          </a:p>
          <a:p>
            <a:pPr lvl="1"/>
            <a:r>
              <a:rPr lang="en-US" dirty="0"/>
              <a:t>How to recover costs if resource operates without a QSE</a:t>
            </a:r>
          </a:p>
          <a:p>
            <a:r>
              <a:rPr lang="en-US" dirty="0"/>
              <a:t>There are also telemetry, database load and other mechanics that need to be addressed</a:t>
            </a:r>
          </a:p>
          <a:p>
            <a:r>
              <a:rPr lang="en-US" dirty="0"/>
              <a:t>ERCOT and WMWG will review the mechanics of switching a resource to another QSE</a:t>
            </a:r>
          </a:p>
        </p:txBody>
      </p:sp>
    </p:spTree>
    <p:extLst>
      <p:ext uri="{BB962C8B-B14F-4D97-AF65-F5344CB8AC3E}">
        <p14:creationId xmlns:p14="http://schemas.microsoft.com/office/powerpoint/2010/main" val="1780704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of Protocols in relation to use of "Emergency Condition"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presented draft NPRR language that will clarify the term emergency condition in the definitions and section 6 of the protocols</a:t>
            </a:r>
          </a:p>
          <a:p>
            <a:r>
              <a:rPr lang="en-US" dirty="0"/>
              <a:t>This is in alignment with ERCOT efforts to reduce the number of OCN’s</a:t>
            </a:r>
          </a:p>
          <a:p>
            <a:r>
              <a:rPr lang="en-US" dirty="0"/>
              <a:t>ERCOT will submit this NPRR once internal review is complete </a:t>
            </a:r>
          </a:p>
        </p:txBody>
      </p:sp>
    </p:spTree>
    <p:extLst>
      <p:ext uri="{BB962C8B-B14F-4D97-AF65-F5344CB8AC3E}">
        <p14:creationId xmlns:p14="http://schemas.microsoft.com/office/powerpoint/2010/main" val="190409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the mitigation issues and cost impacts and provide a recommendation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1885244"/>
            <a:ext cx="7704667" cy="4114572"/>
          </a:xfrm>
        </p:spPr>
        <p:txBody>
          <a:bodyPr>
            <a:normAutofit/>
          </a:bodyPr>
          <a:lstStyle/>
          <a:p>
            <a:r>
              <a:rPr lang="en-US" dirty="0"/>
              <a:t>This action item started with the discussion of  NPRR664</a:t>
            </a:r>
          </a:p>
          <a:p>
            <a:r>
              <a:rPr lang="en-US" dirty="0"/>
              <a:t>The IMM presented some views on mitigation and will follow-up with mitigation statistics at a future meeting</a:t>
            </a:r>
          </a:p>
          <a:p>
            <a:r>
              <a:rPr lang="en-US" dirty="0"/>
              <a:t>WMWG will work on a problem statement </a:t>
            </a:r>
          </a:p>
          <a:p>
            <a:pPr lvl="1"/>
            <a:r>
              <a:rPr lang="en-US" dirty="0"/>
              <a:t>Are the price signals sufficient under mitigation</a:t>
            </a:r>
          </a:p>
          <a:p>
            <a:pPr lvl="1"/>
            <a:r>
              <a:rPr lang="en-US" dirty="0"/>
              <a:t>There are multipliers in the protocols that are applied based on the capacity factor of the resource</a:t>
            </a:r>
          </a:p>
        </p:txBody>
      </p:sp>
    </p:spTree>
    <p:extLst>
      <p:ext uri="{BB962C8B-B14F-4D97-AF65-F5344CB8AC3E}">
        <p14:creationId xmlns:p14="http://schemas.microsoft.com/office/powerpoint/2010/main" val="263709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Switchable Generation Resources (SWGRs)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019468"/>
            <a:ext cx="7704667" cy="41145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From the TAC Summer Issues list</a:t>
            </a:r>
          </a:p>
          <a:p>
            <a:r>
              <a:rPr lang="en-US" dirty="0"/>
              <a:t>It was not clear that the commitment instructions in September were RUC instructions</a:t>
            </a:r>
          </a:p>
          <a:p>
            <a:pPr lvl="1"/>
            <a:r>
              <a:rPr lang="en-US" dirty="0"/>
              <a:t>All instructions are RUC</a:t>
            </a:r>
          </a:p>
          <a:p>
            <a:pPr lvl="1"/>
            <a:r>
              <a:rPr lang="en-US" dirty="0"/>
              <a:t>Changing the EOC floor</a:t>
            </a:r>
          </a:p>
          <a:p>
            <a:pPr lvl="1"/>
            <a:r>
              <a:rPr lang="en-US" dirty="0"/>
              <a:t>The SWGR can opt out</a:t>
            </a:r>
          </a:p>
          <a:p>
            <a:pPr lvl="1"/>
            <a:r>
              <a:rPr lang="en-US" dirty="0"/>
              <a:t>ERCOT will review communications process with operations staff and individual resource owners</a:t>
            </a:r>
          </a:p>
          <a:p>
            <a:r>
              <a:rPr lang="en-US" dirty="0"/>
              <a:t>WMWG will review other costs to be covered</a:t>
            </a:r>
          </a:p>
          <a:p>
            <a:r>
              <a:rPr lang="en-US" dirty="0"/>
              <a:t>NPRR’s forthcoming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7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WMWG meets January 27</a:t>
            </a:r>
          </a:p>
          <a:p>
            <a:r>
              <a:rPr lang="en-US" dirty="0"/>
              <a:t>Discussing joint meeting with DSWG</a:t>
            </a:r>
          </a:p>
          <a:p>
            <a:r>
              <a:rPr lang="en-US" dirty="0"/>
              <a:t>Any </a:t>
            </a:r>
            <a:r>
              <a:rPr lang="en-US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1672</TotalTime>
  <Words>294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Corbel</vt:lpstr>
      <vt:lpstr>Parallax</vt:lpstr>
      <vt:lpstr>Wholesale Market Working Group Report to WMS</vt:lpstr>
      <vt:lpstr>Credit/Collateral for QSE representing Resource only </vt:lpstr>
      <vt:lpstr>Review of Protocols in relation to use of "Emergency Condition"</vt:lpstr>
      <vt:lpstr>Review the mitigation issues and cost impacts and provide a recommendation </vt:lpstr>
      <vt:lpstr>Switchable Generation Resources (SWGRs)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148</cp:revision>
  <dcterms:created xsi:type="dcterms:W3CDTF">2019-02-22T15:15:24Z</dcterms:created>
  <dcterms:modified xsi:type="dcterms:W3CDTF">2020-01-07T15:08:18Z</dcterms:modified>
</cp:coreProperties>
</file>