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70" r:id="rId2"/>
    <p:sldId id="404" r:id="rId3"/>
    <p:sldId id="400" r:id="rId4"/>
    <p:sldId id="385" r:id="rId5"/>
    <p:sldId id="380" r:id="rId6"/>
    <p:sldId id="38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95" d="100"/>
          <a:sy n="95" d="100"/>
        </p:scale>
        <p:origin x="1042" y="53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January 7, 2020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3D108E0-F376-4CC9-A51F-AE578A0B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Scheduled Instructor Led Retail Training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2712751-15F8-4AA5-999B-34629B35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3249018-8AED-4130-A010-DBA9D9A187B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1219200"/>
            <a:ext cx="8458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RETAIL 101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Austin		 ERCOT Met	 January 14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Dallas		 Oncor		 April 2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Houston	 Centerpoint	 August 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3519607"/>
            <a:ext cx="86868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TX SET and MarkeTrak-IAG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Austin	      Hilton Garden Inn 	 March 4, 5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Dallas	      Oncor	 	        	 May 6, 7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Houston    Centerpoint	          September 23, 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35223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 smtClean="0">
                <a:latin typeface="Calibri" panose="020F0502020204030204" pitchFamily="34" charset="0"/>
              </a:rPr>
              <a:t>January 9, </a:t>
            </a:r>
            <a:r>
              <a:rPr lang="en-US" sz="3600" b="1" dirty="0">
                <a:latin typeface="Calibri" panose="020F0502020204030204" pitchFamily="34" charset="0"/>
              </a:rPr>
              <a:t>2019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dirty="0">
                <a:latin typeface="Calibri" panose="020F0502020204030204" pitchFamily="34" charset="0"/>
              </a:rPr>
              <a:t>9:30 AM</a:t>
            </a:r>
          </a:p>
          <a:p>
            <a:pPr algn="ctr"/>
            <a:r>
              <a:rPr lang="en-US" sz="3600" dirty="0">
                <a:latin typeface="Calibri" panose="020F0502020204030204" pitchFamily="34" charset="0"/>
              </a:rPr>
              <a:t>ERCOT Met Center </a:t>
            </a:r>
            <a:br>
              <a:rPr lang="en-US" sz="3600" dirty="0">
                <a:latin typeface="Calibri" panose="020F0502020204030204" pitchFamily="34" charset="0"/>
              </a:rPr>
            </a:br>
            <a:r>
              <a:rPr lang="en-US" sz="3600" dirty="0">
                <a:latin typeface="Calibri" panose="020F0502020204030204" pitchFamily="34" charset="0"/>
              </a:rPr>
              <a:t>Room 102</a:t>
            </a:r>
          </a:p>
          <a:p>
            <a:pPr algn="ctr"/>
            <a:r>
              <a:rPr lang="en-US" sz="3600" dirty="0">
                <a:latin typeface="Calibri" panose="020F0502020204030204" pitchFamily="34" charset="0"/>
              </a:rPr>
              <a:t>Please join us! </a:t>
            </a: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7711</TotalTime>
  <Words>280</Words>
  <Application>Microsoft Office PowerPoint</Application>
  <PresentationFormat>On-screen Show (4:3)</PresentationFormat>
  <Paragraphs>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2020 Scheduled Instructor Led Retail Training </vt:lpstr>
      <vt:lpstr>MarkeTrak On-line Training Modules Available </vt:lpstr>
      <vt:lpstr>Retail Market Training - Registration</vt:lpstr>
      <vt:lpstr>Upcoming  RMTTF Meeting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Mckeever, Deborah</cp:lastModifiedBy>
  <cp:revision>418</cp:revision>
  <cp:lastPrinted>2016-02-12T19:29:41Z</cp:lastPrinted>
  <dcterms:created xsi:type="dcterms:W3CDTF">2005-04-21T14:28:35Z</dcterms:created>
  <dcterms:modified xsi:type="dcterms:W3CDTF">2020-01-03T22:49:51Z</dcterms:modified>
</cp:coreProperties>
</file>