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48" r:id="rId1"/>
  </p:sldMasterIdLst>
  <p:sldIdLst>
    <p:sldId id="256" r:id="rId2"/>
    <p:sldId id="261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25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Next Meeting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3AF68A33-4A6C-4B95-8E4E-B16500BAA85F}">
      <dgm:prSet phldrT="[Text]" custT="1"/>
      <dgm:spPr/>
      <dgm:t>
        <a:bodyPr anchor="ctr" anchorCtr="0"/>
        <a:lstStyle/>
        <a:p>
          <a:endParaRPr lang="en-US" sz="1600" dirty="0"/>
        </a:p>
      </dgm:t>
    </dgm:pt>
    <dgm:pt modelId="{B6D8ABF4-538F-4534-88C5-20D2DB6FC89B}" type="parTrans" cxnId="{1DE1A324-EA9C-43D2-9800-D1C195A9F31F}">
      <dgm:prSet/>
      <dgm:spPr/>
      <dgm:t>
        <a:bodyPr/>
        <a:lstStyle/>
        <a:p>
          <a:endParaRPr lang="en-US"/>
        </a:p>
      </dgm:t>
    </dgm:pt>
    <dgm:pt modelId="{8B5AFAE6-897C-42B5-A6BF-9773A0BC89BD}" type="sibTrans" cxnId="{1DE1A324-EA9C-43D2-9800-D1C195A9F31F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/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A8A2A482-7E4A-4737-AD4E-F359BB4276B5}">
      <dgm:prSet phldrT="[Text]" custT="1"/>
      <dgm:spPr/>
      <dgm:t>
        <a:bodyPr anchor="ctr" anchorCtr="0"/>
        <a:lstStyle/>
        <a:p>
          <a:endParaRPr lang="en-US" sz="2400" dirty="0">
            <a:latin typeface="Arial Rounded MT Bold" panose="020F0704030504030204" pitchFamily="34" charset="0"/>
          </a:endParaRPr>
        </a:p>
      </dgm:t>
    </dgm:pt>
    <dgm:pt modelId="{5CE92475-EB53-42AD-8634-42E2DE788221}" type="parTrans" cxnId="{5D701E26-03E0-4A3D-B457-2B832E6AC449}">
      <dgm:prSet/>
      <dgm:spPr/>
      <dgm:t>
        <a:bodyPr/>
        <a:lstStyle/>
        <a:p>
          <a:endParaRPr lang="en-US"/>
        </a:p>
      </dgm:t>
    </dgm:pt>
    <dgm:pt modelId="{0B78DE7D-17EF-4215-89A5-36BFB8070CA2}" type="sibTrans" cxnId="{5D701E26-03E0-4A3D-B457-2B832E6AC449}">
      <dgm:prSet/>
      <dgm:spPr/>
      <dgm:t>
        <a:bodyPr/>
        <a:lstStyle/>
        <a:p>
          <a:endParaRPr lang="en-US"/>
        </a:p>
      </dgm:t>
    </dgm:pt>
    <dgm:pt modelId="{6F21C453-A58B-4B81-AFAB-70ADB592197E}">
      <dgm:prSet phldrT="[Text]" custT="1"/>
      <dgm:spPr/>
      <dgm:t>
        <a:bodyPr anchor="ctr" anchorCtr="0"/>
        <a:lstStyle/>
        <a:p>
          <a:r>
            <a:rPr lang="en-US" sz="2000" dirty="0">
              <a:latin typeface="Arial Rounded MT Bold" panose="020F0704030504030204" pitchFamily="34" charset="0"/>
            </a:rPr>
            <a:t>January 23, 2020</a:t>
          </a:r>
        </a:p>
      </dgm:t>
    </dgm:pt>
    <dgm:pt modelId="{5D912685-8639-4279-A484-1E343D888EC8}" type="parTrans" cxnId="{41BD0880-3FA0-48A3-AD46-2E99EDF203BF}">
      <dgm:prSet/>
      <dgm:spPr/>
      <dgm:t>
        <a:bodyPr/>
        <a:lstStyle/>
        <a:p>
          <a:endParaRPr lang="en-US"/>
        </a:p>
      </dgm:t>
    </dgm:pt>
    <dgm:pt modelId="{57E41018-1B6B-4420-A377-F5C2168EB71B}" type="sibTrans" cxnId="{41BD0880-3FA0-48A3-AD46-2E99EDF203BF}">
      <dgm:prSet/>
      <dgm:spPr/>
      <dgm:t>
        <a:bodyPr/>
        <a:lstStyle/>
        <a:p>
          <a:endParaRPr lang="en-US"/>
        </a:p>
      </dgm:t>
    </dgm:pt>
    <dgm:pt modelId="{D2506135-395C-47B0-8DA9-C3F76649FF22}">
      <dgm:prSet phldrT="[Text]" custT="1"/>
      <dgm:spPr/>
      <dgm:t>
        <a:bodyPr anchor="ctr" anchorCtr="0"/>
        <a:lstStyle/>
        <a:p>
          <a:r>
            <a:rPr lang="en-US" sz="2000" dirty="0">
              <a:latin typeface="Arial Rounded MT Bold" panose="020F0704030504030204" pitchFamily="34" charset="0"/>
            </a:rPr>
            <a:t>On the Agenda: </a:t>
          </a:r>
          <a:r>
            <a:rPr lang="en-US" sz="2000" dirty="0" err="1">
              <a:latin typeface="Arial Rounded MT Bold" panose="020F0704030504030204" pitchFamily="34" charset="0"/>
            </a:rPr>
            <a:t>MarkeTrak</a:t>
          </a:r>
          <a:r>
            <a:rPr lang="en-US" sz="2000" dirty="0">
              <a:latin typeface="Arial Rounded MT Bold" panose="020F0704030504030204" pitchFamily="34" charset="0"/>
            </a:rPr>
            <a:t> </a:t>
          </a:r>
          <a:r>
            <a:rPr lang="en-US" sz="2000" dirty="0" err="1">
              <a:latin typeface="Arial Rounded MT Bold" panose="020F0704030504030204" pitchFamily="34" charset="0"/>
            </a:rPr>
            <a:t>SubType</a:t>
          </a:r>
          <a:r>
            <a:rPr lang="en-US" sz="2000" dirty="0">
              <a:latin typeface="Arial Rounded MT Bold" panose="020F0704030504030204" pitchFamily="34" charset="0"/>
            </a:rPr>
            <a:t> Analysis</a:t>
          </a:r>
        </a:p>
      </dgm:t>
    </dgm:pt>
    <dgm:pt modelId="{5AE6885F-1A01-4324-A69E-284DA5FAEB5E}" type="parTrans" cxnId="{9527099C-48BD-4C52-BE1B-F581599A9067}">
      <dgm:prSet/>
      <dgm:spPr/>
      <dgm:t>
        <a:bodyPr/>
        <a:lstStyle/>
        <a:p>
          <a:endParaRPr lang="en-US"/>
        </a:p>
      </dgm:t>
    </dgm:pt>
    <dgm:pt modelId="{D79BAE52-B8CB-4181-ACDC-6CE5498C10F0}" type="sibTrans" cxnId="{9527099C-48BD-4C52-BE1B-F581599A9067}">
      <dgm:prSet/>
      <dgm:spPr/>
      <dgm:t>
        <a:bodyPr/>
        <a:lstStyle/>
        <a:p>
          <a:endParaRPr lang="en-US"/>
        </a:p>
      </dgm:t>
    </dgm:pt>
    <dgm:pt modelId="{544DF39A-2CB7-4B22-B3D8-AA8824692C5F}">
      <dgm:prSet phldrT="[Text]" custT="1"/>
      <dgm:spPr/>
      <dgm:t>
        <a:bodyPr anchor="ctr" anchorCtr="0"/>
        <a:lstStyle/>
        <a:p>
          <a:r>
            <a:rPr lang="en-US" sz="2000" dirty="0">
              <a:latin typeface="Arial Rounded MT Bold" panose="020F0704030504030204" pitchFamily="34" charset="0"/>
            </a:rPr>
            <a:t>ERCOT </a:t>
          </a:r>
          <a:r>
            <a:rPr lang="en-US" sz="2000" dirty="0" err="1">
              <a:latin typeface="Arial Rounded MT Bold" panose="020F0704030504030204" pitchFamily="34" charset="0"/>
            </a:rPr>
            <a:t>MetCenter</a:t>
          </a:r>
          <a:endParaRPr lang="en-US" sz="2000" dirty="0">
            <a:latin typeface="Arial Rounded MT Bold" panose="020F0704030504030204" pitchFamily="34" charset="0"/>
          </a:endParaRPr>
        </a:p>
      </dgm:t>
    </dgm:pt>
    <dgm:pt modelId="{3A72819A-3F63-439B-AFCF-32B1322C8A8A}" type="parTrans" cxnId="{4E9153A8-C3A0-4042-9EB6-AA2B525CA7E5}">
      <dgm:prSet/>
      <dgm:spPr/>
      <dgm:t>
        <a:bodyPr/>
        <a:lstStyle/>
        <a:p>
          <a:endParaRPr lang="en-US"/>
        </a:p>
      </dgm:t>
    </dgm:pt>
    <dgm:pt modelId="{189AEA13-6302-459B-9441-918013462E3D}" type="sibTrans" cxnId="{4E9153A8-C3A0-4042-9EB6-AA2B525CA7E5}">
      <dgm:prSet/>
      <dgm:spPr/>
      <dgm:t>
        <a:bodyPr/>
        <a:lstStyle/>
        <a:p>
          <a:endParaRPr lang="en-US"/>
        </a:p>
      </dgm:t>
    </dgm:pt>
    <dgm:pt modelId="{BD068890-9CDF-4598-AC4F-F71ADD1D1989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DA3CA7F5-C711-4580-91F1-E9C6772A16A7}" type="pres">
      <dgm:prSet presAssocID="{FA84BF92-43C6-4E94-A77F-6263E68B6783}" presName="parentLin" presStyleCnt="0"/>
      <dgm:spPr/>
    </dgm:pt>
    <dgm:pt modelId="{18E20904-4337-4D49-878F-C6A3998E9768}" type="pres">
      <dgm:prSet presAssocID="{FA84BF92-43C6-4E94-A77F-6263E68B6783}" presName="parentLeftMargin" presStyleLbl="node1" presStyleIdx="0" presStyleCnt="1"/>
      <dgm:spPr/>
    </dgm:pt>
    <dgm:pt modelId="{4AA5C7B7-5B64-4F71-AB37-E39564456FAC}" type="pres">
      <dgm:prSet presAssocID="{FA84BF92-43C6-4E94-A77F-6263E68B6783}" presName="parentText" presStyleLbl="node1" presStyleIdx="0" presStyleCnt="1" custScaleX="148684" custScaleY="530973" custLinFactX="0" custLinFactY="78636" custLinFactNeighborX="-100000" custLinFactNeighborY="10000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84B8C849-306F-43E1-84B1-34177317591D}" type="pres">
      <dgm:prSet presAssocID="{FA84BF92-43C6-4E94-A77F-6263E68B6783}" presName="negativeSpace" presStyleCnt="0"/>
      <dgm:spPr/>
    </dgm:pt>
    <dgm:pt modelId="{5FD4668F-81DD-421E-9924-50274E363CDB}" type="pres">
      <dgm:prSet presAssocID="{FA84BF92-43C6-4E94-A77F-6263E68B6783}" presName="childText" presStyleLbl="conFgAcc1" presStyleIdx="0" presStyleCnt="1" custLinFactY="2845" custLinFactNeighborY="100000">
        <dgm:presLayoutVars>
          <dgm:bulletEnabled val="1"/>
        </dgm:presLayoutVars>
      </dgm:prSet>
      <dgm:spPr/>
    </dgm:pt>
  </dgm:ptLst>
  <dgm:cxnLst>
    <dgm:cxn modelId="{B1C4211C-7C1D-4611-A846-48BDDE4DAE67}" type="presOf" srcId="{3AF68A33-4A6C-4B95-8E4E-B16500BAA85F}" destId="{5FD4668F-81DD-421E-9924-50274E363CDB}" srcOrd="0" destOrd="5" presId="urn:microsoft.com/office/officeart/2005/8/layout/list1"/>
    <dgm:cxn modelId="{1DE1A324-EA9C-43D2-9800-D1C195A9F31F}" srcId="{FA84BF92-43C6-4E94-A77F-6263E68B6783}" destId="{3AF68A33-4A6C-4B95-8E4E-B16500BAA85F}" srcOrd="5" destOrd="0" parTransId="{B6D8ABF4-538F-4534-88C5-20D2DB6FC89B}" sibTransId="{8B5AFAE6-897C-42B5-A6BF-9773A0BC89BD}"/>
    <dgm:cxn modelId="{5D701E26-03E0-4A3D-B457-2B832E6AC449}" srcId="{FA84BF92-43C6-4E94-A77F-6263E68B6783}" destId="{A8A2A482-7E4A-4737-AD4E-F359BB4276B5}" srcOrd="4" destOrd="0" parTransId="{5CE92475-EB53-42AD-8634-42E2DE788221}" sibTransId="{0B78DE7D-17EF-4215-89A5-36BFB8070CA2}"/>
    <dgm:cxn modelId="{94C87736-7027-42F5-B6EC-A26914189DF6}" type="presOf" srcId="{6F21C453-A58B-4B81-AFAB-70ADB592197E}" destId="{5FD4668F-81DD-421E-9924-50274E363CDB}" srcOrd="0" destOrd="1" presId="urn:microsoft.com/office/officeart/2005/8/layout/list1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41BD0880-3FA0-48A3-AD46-2E99EDF203BF}" srcId="{FA84BF92-43C6-4E94-A77F-6263E68B6783}" destId="{6F21C453-A58B-4B81-AFAB-70ADB592197E}" srcOrd="1" destOrd="0" parTransId="{5D912685-8639-4279-A484-1E343D888EC8}" sibTransId="{57E41018-1B6B-4420-A377-F5C2168EB71B}"/>
    <dgm:cxn modelId="{DFD72D80-3F70-4E90-AC4C-35933B2DD184}" type="presOf" srcId="{544DF39A-2CB7-4B22-B3D8-AA8824692C5F}" destId="{5FD4668F-81DD-421E-9924-50274E363CDB}" srcOrd="0" destOrd="2" presId="urn:microsoft.com/office/officeart/2005/8/layout/list1"/>
    <dgm:cxn modelId="{9527099C-48BD-4C52-BE1B-F581599A9067}" srcId="{FA84BF92-43C6-4E94-A77F-6263E68B6783}" destId="{D2506135-395C-47B0-8DA9-C3F76649FF22}" srcOrd="3" destOrd="0" parTransId="{5AE6885F-1A01-4324-A69E-284DA5FAEB5E}" sibTransId="{D79BAE52-B8CB-4181-ACDC-6CE5498C10F0}"/>
    <dgm:cxn modelId="{4E9153A8-C3A0-4042-9EB6-AA2B525CA7E5}" srcId="{FA84BF92-43C6-4E94-A77F-6263E68B6783}" destId="{544DF39A-2CB7-4B22-B3D8-AA8824692C5F}" srcOrd="2" destOrd="0" parTransId="{3A72819A-3F63-439B-AFCF-32B1322C8A8A}" sibTransId="{189AEA13-6302-459B-9441-918013462E3D}"/>
    <dgm:cxn modelId="{1491A9AC-1788-4EAD-9C29-8CEFCEDC670E}" type="presOf" srcId="{D2506135-395C-47B0-8DA9-C3F76649FF22}" destId="{5FD4668F-81DD-421E-9924-50274E363CDB}" srcOrd="0" destOrd="3" presId="urn:microsoft.com/office/officeart/2005/8/layout/list1"/>
    <dgm:cxn modelId="{DB3B57BD-5114-4C13-9279-456AACB52163}" type="presOf" srcId="{C9597999-C23F-4867-9D73-E667FAF56258}" destId="{5FD4668F-81DD-421E-9924-50274E363CDB}" srcOrd="0" destOrd="0" presId="urn:microsoft.com/office/officeart/2005/8/layout/list1"/>
    <dgm:cxn modelId="{278E5BCA-D8EB-4C90-AFB3-B9773D2E6D43}" type="presOf" srcId="{FA84BF92-43C6-4E94-A77F-6263E68B6783}" destId="{18E20904-4337-4D49-878F-C6A3998E9768}" srcOrd="0" destOrd="0" presId="urn:microsoft.com/office/officeart/2005/8/layout/list1"/>
    <dgm:cxn modelId="{F64278D7-74E4-4C3A-B4C8-AEA9A351E819}" type="presOf" srcId="{DE4B9EAB-636A-44C0-B4F9-D4AE4F66DB43}" destId="{BD068890-9CDF-4598-AC4F-F71ADD1D1989}" srcOrd="0" destOrd="0" presId="urn:microsoft.com/office/officeart/2005/8/layout/list1"/>
    <dgm:cxn modelId="{2DBAB0DD-38AA-420D-A62E-04310311CD47}" type="presOf" srcId="{A8A2A482-7E4A-4737-AD4E-F359BB4276B5}" destId="{5FD4668F-81DD-421E-9924-50274E363CDB}" srcOrd="0" destOrd="4" presId="urn:microsoft.com/office/officeart/2005/8/layout/list1"/>
    <dgm:cxn modelId="{05C927E6-20D8-4581-BF52-EF817672B68F}" type="presOf" srcId="{FA84BF92-43C6-4E94-A77F-6263E68B6783}" destId="{4AA5C7B7-5B64-4F71-AB37-E39564456FAC}" srcOrd="1" destOrd="0" presId="urn:microsoft.com/office/officeart/2005/8/layout/list1"/>
    <dgm:cxn modelId="{D0A21382-040B-4491-A8B5-BB0475C54C08}" type="presParOf" srcId="{BD068890-9CDF-4598-AC4F-F71ADD1D1989}" destId="{DA3CA7F5-C711-4580-91F1-E9C6772A16A7}" srcOrd="0" destOrd="0" presId="urn:microsoft.com/office/officeart/2005/8/layout/list1"/>
    <dgm:cxn modelId="{25B737A6-9F62-4CA0-8E29-35443232B934}" type="presParOf" srcId="{DA3CA7F5-C711-4580-91F1-E9C6772A16A7}" destId="{18E20904-4337-4D49-878F-C6A3998E9768}" srcOrd="0" destOrd="0" presId="urn:microsoft.com/office/officeart/2005/8/layout/list1"/>
    <dgm:cxn modelId="{98B58B92-77F1-454E-A69F-35705AD2C8DC}" type="presParOf" srcId="{DA3CA7F5-C711-4580-91F1-E9C6772A16A7}" destId="{4AA5C7B7-5B64-4F71-AB37-E39564456FAC}" srcOrd="1" destOrd="0" presId="urn:microsoft.com/office/officeart/2005/8/layout/list1"/>
    <dgm:cxn modelId="{F93ACC9A-DC46-4227-8CD0-7577EECEB77F}" type="presParOf" srcId="{BD068890-9CDF-4598-AC4F-F71ADD1D1989}" destId="{84B8C849-306F-43E1-84B1-34177317591D}" srcOrd="1" destOrd="0" presId="urn:microsoft.com/office/officeart/2005/8/layout/list1"/>
    <dgm:cxn modelId="{1FE5FD25-B98D-4ED7-9C41-248CF72A7858}" type="presParOf" srcId="{BD068890-9CDF-4598-AC4F-F71ADD1D1989}" destId="{5FD4668F-81DD-421E-9924-50274E363CD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Update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3AF68A33-4A6C-4B95-8E4E-B16500BAA85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1600" dirty="0"/>
        </a:p>
      </dgm:t>
    </dgm:pt>
    <dgm:pt modelId="{B6D8ABF4-538F-4534-88C5-20D2DB6FC89B}" type="parTrans" cxnId="{1DE1A324-EA9C-43D2-9800-D1C195A9F31F}">
      <dgm:prSet/>
      <dgm:spPr/>
      <dgm:t>
        <a:bodyPr/>
        <a:lstStyle/>
        <a:p>
          <a:endParaRPr lang="en-US"/>
        </a:p>
      </dgm:t>
    </dgm:pt>
    <dgm:pt modelId="{8B5AFAE6-897C-42B5-A6BF-9773A0BC89BD}" type="sibTrans" cxnId="{1DE1A324-EA9C-43D2-9800-D1C195A9F31F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DA0C5B6C-66C7-4BBF-B207-99F1483B37A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All SLAs were met</a:t>
          </a:r>
        </a:p>
      </dgm:t>
    </dgm:pt>
    <dgm:pt modelId="{D79DF17B-E2E8-464C-8ACF-943C12D529EF}" type="parTrans" cxnId="{35C2A187-EA5C-4A73-BEEA-5F5127165134}">
      <dgm:prSet/>
      <dgm:spPr/>
      <dgm:t>
        <a:bodyPr/>
        <a:lstStyle/>
        <a:p>
          <a:endParaRPr lang="en-US"/>
        </a:p>
      </dgm:t>
    </dgm:pt>
    <dgm:pt modelId="{003D5B81-F492-4C77-B203-ADD5BF652C33}" type="sibTrans" cxnId="{35C2A187-EA5C-4A73-BEEA-5F5127165134}">
      <dgm:prSet/>
      <dgm:spPr/>
      <dgm:t>
        <a:bodyPr/>
        <a:lstStyle/>
        <a:p>
          <a:endParaRPr lang="en-US"/>
        </a:p>
      </dgm:t>
    </dgm:pt>
    <dgm:pt modelId="{A27D1A57-B92A-4563-ADBE-419E205968F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Began the review of the </a:t>
          </a:r>
          <a:r>
            <a:rPr lang="en-US" sz="20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MarkeTrak</a:t>
          </a: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 User Guide. </a:t>
          </a:r>
        </a:p>
      </dgm:t>
    </dgm:pt>
    <dgm:pt modelId="{767185E4-70EF-4EB5-8DDC-F120E166A606}" type="parTrans" cxnId="{5CA52F91-3173-4ECE-BBC6-5C2664C156D9}">
      <dgm:prSet/>
      <dgm:spPr/>
      <dgm:t>
        <a:bodyPr/>
        <a:lstStyle/>
        <a:p>
          <a:endParaRPr lang="en-US"/>
        </a:p>
      </dgm:t>
    </dgm:pt>
    <dgm:pt modelId="{91C6963A-F695-4D5D-B882-AB085A8C16D6}" type="sibTrans" cxnId="{5CA52F91-3173-4ECE-BBC6-5C2664C156D9}">
      <dgm:prSet/>
      <dgm:spPr/>
      <dgm:t>
        <a:bodyPr/>
        <a:lstStyle/>
        <a:p>
          <a:endParaRPr lang="en-US"/>
        </a:p>
      </dgm:t>
    </dgm:pt>
    <dgm:pt modelId="{8598B050-2479-494A-A144-62E1D6D84FA9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After discussion WG will take materials from RMTTF training modules and use them for User Guide</a:t>
          </a:r>
        </a:p>
      </dgm:t>
    </dgm:pt>
    <dgm:pt modelId="{ABAEA216-015E-4251-8B21-B7A7007785DD}" type="parTrans" cxnId="{A36189B3-304E-4A31-9CB0-F81A96DEF5AA}">
      <dgm:prSet/>
      <dgm:spPr/>
      <dgm:t>
        <a:bodyPr/>
        <a:lstStyle/>
        <a:p>
          <a:endParaRPr lang="en-US"/>
        </a:p>
      </dgm:t>
    </dgm:pt>
    <dgm:pt modelId="{07037503-F003-4852-B7D0-0E93492E32DF}" type="sibTrans" cxnId="{A36189B3-304E-4A31-9CB0-F81A96DEF5AA}">
      <dgm:prSet/>
      <dgm:spPr/>
      <dgm:t>
        <a:bodyPr/>
        <a:lstStyle/>
        <a:p>
          <a:endParaRPr lang="en-US"/>
        </a:p>
      </dgm:t>
    </dgm:pt>
    <dgm:pt modelId="{210FB4F8-2B3C-45D3-8763-FA6DBEA1FF5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Received all subtype data from ERCOT and began analysis</a:t>
          </a:r>
        </a:p>
      </dgm:t>
    </dgm:pt>
    <dgm:pt modelId="{2B76B50C-8C95-46BB-8F84-786053A229E7}" type="parTrans" cxnId="{A3C06236-1D7A-46B5-8526-C58B48AB6901}">
      <dgm:prSet/>
      <dgm:spPr/>
      <dgm:t>
        <a:bodyPr/>
        <a:lstStyle/>
        <a:p>
          <a:endParaRPr lang="en-US"/>
        </a:p>
      </dgm:t>
    </dgm:pt>
    <dgm:pt modelId="{EC2974A9-0AB7-4495-B89C-7876E389C497}" type="sibTrans" cxnId="{A3C06236-1D7A-46B5-8526-C58B48AB6901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X="0" custLinFactY="51895" custLinFactNeighborX="-100000" custLinFactNeighborY="10000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LinFactY="-6475" custLinFactNeighborX="74" custLinFactNeighborY="-100000">
        <dgm:presLayoutVars>
          <dgm:bulletEnabled val="1"/>
        </dgm:presLayoutVars>
      </dgm:prSet>
      <dgm:spPr/>
    </dgm:pt>
  </dgm:ptLst>
  <dgm:cxnLst>
    <dgm:cxn modelId="{C0778C17-FAC9-4FAA-8434-9093532A96BD}" type="presOf" srcId="{3AF68A33-4A6C-4B95-8E4E-B16500BAA85F}" destId="{12E172B9-01B0-436D-9684-1CCC8FA3FE5C}" srcOrd="0" destOrd="5" presId="urn:microsoft.com/office/officeart/2005/8/layout/list1"/>
    <dgm:cxn modelId="{1DE1A324-EA9C-43D2-9800-D1C195A9F31F}" srcId="{FA84BF92-43C6-4E94-A77F-6263E68B6783}" destId="{3AF68A33-4A6C-4B95-8E4E-B16500BAA85F}" srcOrd="4" destOrd="0" parTransId="{B6D8ABF4-538F-4534-88C5-20D2DB6FC89B}" sibTransId="{8B5AFAE6-897C-42B5-A6BF-9773A0BC89BD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A3C06236-1D7A-46B5-8526-C58B48AB6901}" srcId="{FA84BF92-43C6-4E94-A77F-6263E68B6783}" destId="{210FB4F8-2B3C-45D3-8763-FA6DBEA1FF57}" srcOrd="2" destOrd="0" parTransId="{2B76B50C-8C95-46BB-8F84-786053A229E7}" sibTransId="{EC2974A9-0AB7-4495-B89C-7876E389C497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6483C678-D0B2-45FF-9C55-CEFAB7825BCC}" type="presOf" srcId="{DA0C5B6C-66C7-4BBF-B207-99F1483B37A3}" destId="{12E172B9-01B0-436D-9684-1CCC8FA3FE5C}" srcOrd="0" destOrd="1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35C2A187-EA5C-4A73-BEEA-5F5127165134}" srcId="{FA84BF92-43C6-4E94-A77F-6263E68B6783}" destId="{DA0C5B6C-66C7-4BBF-B207-99F1483B37A3}" srcOrd="1" destOrd="0" parTransId="{D79DF17B-E2E8-464C-8ACF-943C12D529EF}" sibTransId="{003D5B81-F492-4C77-B203-ADD5BF652C33}"/>
    <dgm:cxn modelId="{5CA52F91-3173-4ECE-BBC6-5C2664C156D9}" srcId="{FA84BF92-43C6-4E94-A77F-6263E68B6783}" destId="{A27D1A57-B92A-4563-ADBE-419E205968F3}" srcOrd="3" destOrd="0" parTransId="{767185E4-70EF-4EB5-8DDC-F120E166A606}" sibTransId="{91C6963A-F695-4D5D-B882-AB085A8C16D6}"/>
    <dgm:cxn modelId="{140028B0-B3CC-45CA-96FE-4FFFC59F4821}" type="presOf" srcId="{A27D1A57-B92A-4563-ADBE-419E205968F3}" destId="{12E172B9-01B0-436D-9684-1CCC8FA3FE5C}" srcOrd="0" destOrd="3" presId="urn:microsoft.com/office/officeart/2005/8/layout/list1"/>
    <dgm:cxn modelId="{A36189B3-304E-4A31-9CB0-F81A96DEF5AA}" srcId="{A27D1A57-B92A-4563-ADBE-419E205968F3}" destId="{8598B050-2479-494A-A144-62E1D6D84FA9}" srcOrd="0" destOrd="0" parTransId="{ABAEA216-015E-4251-8B21-B7A7007785DD}" sibTransId="{07037503-F003-4852-B7D0-0E93492E32DF}"/>
    <dgm:cxn modelId="{8CAE4BD4-8212-4188-AA45-20D58BC317C2}" type="presOf" srcId="{210FB4F8-2B3C-45D3-8763-FA6DBEA1FF57}" destId="{12E172B9-01B0-436D-9684-1CCC8FA3FE5C}" srcOrd="0" destOrd="2" presId="urn:microsoft.com/office/officeart/2005/8/layout/list1"/>
    <dgm:cxn modelId="{BA6BBEDC-9369-4315-8603-AD8BEEC1B968}" type="presOf" srcId="{8598B050-2479-494A-A144-62E1D6D84FA9}" destId="{12E172B9-01B0-436D-9684-1CCC8FA3FE5C}" srcOrd="0" destOrd="4" presId="urn:microsoft.com/office/officeart/2005/8/layout/list1"/>
    <dgm:cxn modelId="{B38757EF-5EE4-425C-8A19-D3F603F07DC4}" type="presOf" srcId="{C9597999-C23F-4867-9D73-E667FAF56258}" destId="{12E172B9-01B0-436D-9684-1CCC8FA3FE5C}" srcOrd="0" destOrd="0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D4668F-81DD-421E-9924-50274E363CDB}">
      <dsp:nvSpPr>
        <dsp:cNvPr id="0" name=""/>
        <dsp:cNvSpPr/>
      </dsp:nvSpPr>
      <dsp:spPr>
        <a:xfrm>
          <a:off x="0" y="566132"/>
          <a:ext cx="11329646" cy="189184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34965" rIns="879306" bIns="14224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Arial Rounded MT Bold" panose="020F0704030504030204" pitchFamily="34" charset="0"/>
            </a:rPr>
            <a:t>January 23, 2020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Arial Rounded MT Bold" panose="020F0704030504030204" pitchFamily="34" charset="0"/>
            </a:rPr>
            <a:t>ERCOT </a:t>
          </a:r>
          <a:r>
            <a:rPr lang="en-US" sz="2000" kern="1200" dirty="0" err="1">
              <a:latin typeface="Arial Rounded MT Bold" panose="020F0704030504030204" pitchFamily="34" charset="0"/>
            </a:rPr>
            <a:t>MetCenter</a:t>
          </a:r>
          <a:endParaRPr lang="en-US" sz="2000" kern="1200" dirty="0">
            <a:latin typeface="Arial Rounded MT Bold" panose="020F07040305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Arial Rounded MT Bold" panose="020F0704030504030204" pitchFamily="34" charset="0"/>
            </a:rPr>
            <a:t>On the Agenda: </a:t>
          </a:r>
          <a:r>
            <a:rPr lang="en-US" sz="2000" kern="1200" dirty="0" err="1">
              <a:latin typeface="Arial Rounded MT Bold" panose="020F0704030504030204" pitchFamily="34" charset="0"/>
            </a:rPr>
            <a:t>MarkeTrak</a:t>
          </a:r>
          <a:r>
            <a:rPr lang="en-US" sz="2000" kern="1200" dirty="0">
              <a:latin typeface="Arial Rounded MT Bold" panose="020F0704030504030204" pitchFamily="34" charset="0"/>
            </a:rPr>
            <a:t> </a:t>
          </a:r>
          <a:r>
            <a:rPr lang="en-US" sz="2000" kern="1200" dirty="0" err="1">
              <a:latin typeface="Arial Rounded MT Bold" panose="020F0704030504030204" pitchFamily="34" charset="0"/>
            </a:rPr>
            <a:t>SubType</a:t>
          </a:r>
          <a:r>
            <a:rPr lang="en-US" sz="2000" kern="1200" dirty="0">
              <a:latin typeface="Arial Rounded MT Bold" panose="020F0704030504030204" pitchFamily="34" charset="0"/>
            </a:rPr>
            <a:t> Analysis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</dsp:txBody>
      <dsp:txXfrm>
        <a:off x="0" y="566132"/>
        <a:ext cx="11329646" cy="1891842"/>
      </dsp:txXfrm>
    </dsp:sp>
    <dsp:sp modelId="{4AA5C7B7-5B64-4F71-AB37-E39564456FAC}">
      <dsp:nvSpPr>
        <dsp:cNvPr id="0" name=""/>
        <dsp:cNvSpPr/>
      </dsp:nvSpPr>
      <dsp:spPr>
        <a:xfrm>
          <a:off x="0" y="210924"/>
          <a:ext cx="10801436" cy="6193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Next Meeting</a:t>
          </a:r>
        </a:p>
      </dsp:txBody>
      <dsp:txXfrm>
        <a:off x="0" y="210924"/>
        <a:ext cx="10801436" cy="6193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294714"/>
          <a:ext cx="11329647" cy="2230197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47462" rIns="879306" bIns="14224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All SLAs were met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Received all subtype data from ERCOT and began analysis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Began the review of the </a:t>
          </a:r>
          <a:r>
            <a:rPr lang="en-US" sz="20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MarkeTrak</a:t>
          </a: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 User Guide. 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After discussion WG will take materials from RMTTF training modules and use them for User Guide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</dsp:txBody>
      <dsp:txXfrm>
        <a:off x="0" y="294714"/>
        <a:ext cx="11329647" cy="2230197"/>
      </dsp:txXfrm>
    </dsp:sp>
    <dsp:sp modelId="{4FC84B32-D1CC-469D-BDF0-F53E02EEAA9C}">
      <dsp:nvSpPr>
        <dsp:cNvPr id="0" name=""/>
        <dsp:cNvSpPr/>
      </dsp:nvSpPr>
      <dsp:spPr>
        <a:xfrm>
          <a:off x="0" y="195347"/>
          <a:ext cx="10829645" cy="56478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Update</a:t>
          </a:r>
        </a:p>
      </dsp:txBody>
      <dsp:txXfrm>
        <a:off x="0" y="195347"/>
        <a:ext cx="10829645" cy="5647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12/27/2019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475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12/27/2019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3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12/27/2019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5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12/27/2019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61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12/27/2019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416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12/27/2019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02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12/27/2019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96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12/27/2019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1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12/27/2019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9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A16AA21-1863-4931-97CB-99D0A168701B}" type="datetimeFigureOut">
              <a:rPr lang="en-US" smtClean="0"/>
              <a:t>12/27/2019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97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12/27/2019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43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12/27/2019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1096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EBA14DF-46DF-4C9F-A2D6-694FDD7C825E}"/>
              </a:ext>
            </a:extLst>
          </p:cNvPr>
          <p:cNvGrpSpPr/>
          <p:nvPr/>
        </p:nvGrpSpPr>
        <p:grpSpPr>
          <a:xfrm>
            <a:off x="669901" y="2917848"/>
            <a:ext cx="1360440" cy="1261913"/>
            <a:chOff x="10330781" y="3933704"/>
            <a:chExt cx="824899" cy="78281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4F32FD5-3AB1-42A0-A665-022830B6CE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330781" y="3933704"/>
              <a:ext cx="824899" cy="7828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</p:pic>
        <p:sp>
          <p:nvSpPr>
            <p:cNvPr id="6" name="Star: 5 Points 5">
              <a:extLst>
                <a:ext uri="{FF2B5EF4-FFF2-40B4-BE49-F238E27FC236}">
                  <a16:creationId xmlns:a16="http://schemas.microsoft.com/office/drawing/2014/main" id="{CF9D75A8-DE69-4D14-845D-7CEBA92C0341}"/>
                </a:ext>
              </a:extLst>
            </p:cNvPr>
            <p:cNvSpPr/>
            <p:nvPr/>
          </p:nvSpPr>
          <p:spPr>
            <a:xfrm>
              <a:off x="10521696" y="3980359"/>
              <a:ext cx="608023" cy="642461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accent1">
                  <a:hueOff val="0"/>
                  <a:satOff val="0"/>
                  <a:lumOff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51B1756-3518-45E2-962E-8486736A32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TDTMS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E146BA-B599-4F02-AA3D-D15519B78F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RMS</a:t>
            </a:r>
          </a:p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January 7, 2020</a:t>
            </a:r>
          </a:p>
        </p:txBody>
      </p:sp>
    </p:spTree>
    <p:extLst>
      <p:ext uri="{BB962C8B-B14F-4D97-AF65-F5344CB8AC3E}">
        <p14:creationId xmlns:p14="http://schemas.microsoft.com/office/powerpoint/2010/main" val="177404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CF579CB-2974-4D90-91E7-1E4EA6903F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6373777"/>
              </p:ext>
            </p:extLst>
          </p:nvPr>
        </p:nvGraphicFramePr>
        <p:xfrm>
          <a:off x="478557" y="3682767"/>
          <a:ext cx="11329646" cy="2457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1897061"/>
              </p:ext>
            </p:extLst>
          </p:nvPr>
        </p:nvGraphicFramePr>
        <p:xfrm>
          <a:off x="478556" y="1020545"/>
          <a:ext cx="11329647" cy="27348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51085123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1359</TotalTime>
  <Words>62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 Rounded MT Bold</vt:lpstr>
      <vt:lpstr>Calibri</vt:lpstr>
      <vt:lpstr>Calibri Light</vt:lpstr>
      <vt:lpstr>Retrospect</vt:lpstr>
      <vt:lpstr>TDTMS Update</vt:lpstr>
      <vt:lpstr>TDTMS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TDTMS Upate</dc:title>
  <dc:creator>Patrick, Kyle</dc:creator>
  <cp:lastModifiedBy>Kyle Patrick</cp:lastModifiedBy>
  <cp:revision>39</cp:revision>
  <dcterms:created xsi:type="dcterms:W3CDTF">2019-02-27T15:25:50Z</dcterms:created>
  <dcterms:modified xsi:type="dcterms:W3CDTF">2019-12-27T18:04:20Z</dcterms:modified>
</cp:coreProperties>
</file>