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04" r:id="rId3"/>
    <p:sldId id="400" r:id="rId4"/>
    <p:sldId id="385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1042" y="53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January 7, 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Scheduled Instructor Led Retail Training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458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RETAIL 101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Austin		 ERCOT Met	 January 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Dallas		 Oncor		 April 2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Houston	 Centerpoint	 August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519607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TX SET and MarkeTrak-IAG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Austin	      Hilton Garden Inn 	 March 4, 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Dallas	      Oncor	 	        	 May 6, 7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Houston    Centerpoint	          September 23,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January 9, </a:t>
            </a:r>
            <a:r>
              <a:rPr lang="en-US" sz="3600" b="1" dirty="0">
                <a:latin typeface="Calibri" panose="020F0502020204030204" pitchFamily="34" charset="0"/>
              </a:rPr>
              <a:t>2019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ERCOT Met Center 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Room 102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Please join us! 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7711</TotalTime>
  <Words>280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2020 Scheduled Instructor Led Retail Training 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418</cp:revision>
  <cp:lastPrinted>2016-02-12T19:29:41Z</cp:lastPrinted>
  <dcterms:created xsi:type="dcterms:W3CDTF">2005-04-21T14:28:35Z</dcterms:created>
  <dcterms:modified xsi:type="dcterms:W3CDTF">2020-01-03T22:49:51Z</dcterms:modified>
</cp:coreProperties>
</file>