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90CCE-B757-408F-BE19-6757D5EB6E50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10AD-8F22-4DC2-BE07-BDB9A4771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108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90CCE-B757-408F-BE19-6757D5EB6E50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10AD-8F22-4DC2-BE07-BDB9A4771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354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90CCE-B757-408F-BE19-6757D5EB6E50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10AD-8F22-4DC2-BE07-BDB9A4771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425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90CCE-B757-408F-BE19-6757D5EB6E50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10AD-8F22-4DC2-BE07-BDB9A4771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356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90CCE-B757-408F-BE19-6757D5EB6E50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10AD-8F22-4DC2-BE07-BDB9A4771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420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90CCE-B757-408F-BE19-6757D5EB6E50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10AD-8F22-4DC2-BE07-BDB9A4771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591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90CCE-B757-408F-BE19-6757D5EB6E50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10AD-8F22-4DC2-BE07-BDB9A4771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392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90CCE-B757-408F-BE19-6757D5EB6E50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10AD-8F22-4DC2-BE07-BDB9A4771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091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90CCE-B757-408F-BE19-6757D5EB6E50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10AD-8F22-4DC2-BE07-BDB9A4771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301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90CCE-B757-408F-BE19-6757D5EB6E50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10AD-8F22-4DC2-BE07-BDB9A4771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504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90CCE-B757-408F-BE19-6757D5EB6E50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C10AD-8F22-4DC2-BE07-BDB9A4771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185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90CCE-B757-408F-BE19-6757D5EB6E50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CC10AD-8F22-4DC2-BE07-BDB9A47711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705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DSWG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WMS Meeting 1/8/2020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28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DSWG Meeting 12/11/19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Initial Conversation on WMS Assigned Topics to DSWG/WMWG</a:t>
            </a:r>
          </a:p>
          <a:p>
            <a:pPr lvl="1"/>
            <a:r>
              <a:rPr lang="en-US" dirty="0" smtClean="0"/>
              <a:t>Reliability Deployment Price Adder Ramp</a:t>
            </a:r>
          </a:p>
          <a:p>
            <a:pPr lvl="1"/>
            <a:r>
              <a:rPr lang="en-US" dirty="0" smtClean="0"/>
              <a:t>Crossover between procurement time periods and calculation of the adder</a:t>
            </a:r>
          </a:p>
          <a:p>
            <a:pPr lvl="1"/>
            <a:r>
              <a:rPr lang="en-US" dirty="0" smtClean="0"/>
              <a:t>Self-deployment of ERS</a:t>
            </a:r>
          </a:p>
          <a:p>
            <a:pPr lvl="1"/>
            <a:r>
              <a:rPr lang="en-US" dirty="0" smtClean="0"/>
              <a:t>Communication of ERS events</a:t>
            </a:r>
          </a:p>
          <a:p>
            <a:r>
              <a:rPr lang="en-US" dirty="0" smtClean="0"/>
              <a:t>Nominations of Officers 2020</a:t>
            </a:r>
          </a:p>
          <a:p>
            <a:pPr lvl="1"/>
            <a:r>
              <a:rPr lang="en-US" dirty="0" smtClean="0"/>
              <a:t>Mona Tierney-Lloyd, Chair</a:t>
            </a:r>
          </a:p>
          <a:p>
            <a:pPr lvl="1"/>
            <a:r>
              <a:rPr lang="en-US" dirty="0" smtClean="0"/>
              <a:t>Christian Powell, Holly O’Neill, Co-Chairs</a:t>
            </a:r>
          </a:p>
          <a:p>
            <a:r>
              <a:rPr lang="en-US" dirty="0" smtClean="0"/>
              <a:t>Review of 2019 Goals</a:t>
            </a:r>
          </a:p>
          <a:p>
            <a:r>
              <a:rPr lang="en-US" dirty="0" smtClean="0"/>
              <a:t>Meeting Schedule, Next Meeting </a:t>
            </a:r>
            <a:r>
              <a:rPr lang="en-US" smtClean="0"/>
              <a:t>is January 28th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281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65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DSWG Update</vt:lpstr>
      <vt:lpstr>DSWG Meeting 12/11/19</vt:lpstr>
    </vt:vector>
  </TitlesOfParts>
  <Company>EnerNOC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DSWG Update</dc:title>
  <dc:creator>Mona Tierney-Lloyd</dc:creator>
  <cp:lastModifiedBy>Mona Tierney-Lloyd</cp:lastModifiedBy>
  <cp:revision>2</cp:revision>
  <dcterms:created xsi:type="dcterms:W3CDTF">2020-01-06T14:54:41Z</dcterms:created>
  <dcterms:modified xsi:type="dcterms:W3CDTF">2020-01-06T14:57:12Z</dcterms:modified>
</cp:coreProperties>
</file>