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68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January 2020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None to report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 </a:t>
            </a:r>
            <a:r>
              <a:rPr lang="en-US" sz="1600" b="1" kern="0" dirty="0">
                <a:solidFill>
                  <a:srgbClr val="000000"/>
                </a:solidFill>
              </a:rPr>
              <a:t>2019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None to report</a:t>
            </a:r>
          </a:p>
          <a:p>
            <a:pPr marL="457200" lvl="1" indent="0" fontAlgn="base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1676400"/>
            <a:ext cx="851154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openxmlformats.org/package/2006/metadata/core-properties"/>
    <ds:schemaRef ds:uri="c34af464-7aa1-4edd-9be4-83dffc1cb926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1959</TotalTime>
  <Words>65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169</cp:revision>
  <cp:lastPrinted>2019-05-06T20:09:17Z</cp:lastPrinted>
  <dcterms:created xsi:type="dcterms:W3CDTF">2016-01-21T15:20:31Z</dcterms:created>
  <dcterms:modified xsi:type="dcterms:W3CDTF">2020-01-03T22:02:07Z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