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successfully tested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tested for Service Provider change and Bank Change (1 of these Service Providers was new to ERCOT)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existing CRs successfully tested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459 scripts were completed including Connectivity and Penny tests (83 scripts were waived complete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28 total CRs participated in Flight 1019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/>
              <a:t>0220 </a:t>
            </a:r>
            <a:r>
              <a:rPr lang="en-US" sz="2000" dirty="0" smtClean="0"/>
              <a:t>Application Processing </a:t>
            </a:r>
            <a:r>
              <a:rPr lang="en-US" sz="2000" dirty="0"/>
              <a:t>deadline is 01/08/20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0220 signup deadline is 01/29/20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02/03/20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begins on 02/24/20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0220 is scheduled to conclude on 03/06/20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03/13/20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An Out </a:t>
            </a:r>
            <a:r>
              <a:rPr lang="en-US" sz="2000" dirty="0">
                <a:solidFill>
                  <a:prstClr val="black"/>
                </a:solidFill>
              </a:rPr>
              <a:t>of Flight Test </a:t>
            </a:r>
            <a:r>
              <a:rPr lang="en-US" sz="2000" dirty="0" smtClean="0">
                <a:solidFill>
                  <a:prstClr val="black"/>
                </a:solidFill>
              </a:rPr>
              <a:t>began 12/02/2019 and completed 12/09/2019 </a:t>
            </a:r>
            <a:r>
              <a:rPr lang="en-US" sz="2000" dirty="0">
                <a:solidFill>
                  <a:prstClr val="black"/>
                </a:solidFill>
              </a:rPr>
              <a:t>for 1 CR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5541</TotalTime>
  <Words>150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1019 Details</vt:lpstr>
      <vt:lpstr>Flight 0220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165</cp:revision>
  <cp:lastPrinted>2016-01-21T20:53:15Z</cp:lastPrinted>
  <dcterms:created xsi:type="dcterms:W3CDTF">2016-01-21T15:20:31Z</dcterms:created>
  <dcterms:modified xsi:type="dcterms:W3CDTF">2019-12-19T19:16:24Z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