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2" r:id="rId9"/>
    <p:sldId id="28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2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27" d="100"/>
          <a:sy n="127" d="100"/>
        </p:scale>
        <p:origin x="91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59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8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3048000"/>
            <a:ext cx="5646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1019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16 New CRs successfully tested including 11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 existing CR successfully tested for Service Provider change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2 existing CRs successfully tested for Service Provider change and Bank Change (1 of these Service Providers was new to ERCOT)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9 existing CRs successfully tested for Bank Change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459 scripts were completed including Connectivity and Penny tests (83 scripts were waived complete due to 1 TDSPs absence from the flight)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28 total CRs participated in Flight 1019</a:t>
            </a: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01/07/20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1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0220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62751"/>
            <a:ext cx="8534400" cy="4267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Flight </a:t>
            </a:r>
            <a:r>
              <a:rPr lang="en-US" sz="2000" dirty="0"/>
              <a:t>0220 </a:t>
            </a:r>
            <a:r>
              <a:rPr lang="en-US" sz="2000" dirty="0" smtClean="0"/>
              <a:t>Application Processing </a:t>
            </a:r>
            <a:r>
              <a:rPr lang="en-US" sz="2000" dirty="0"/>
              <a:t>deadline is 01/08/20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0220 signup deadline is 01/29/20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Connectivity testing begins on 02/03/20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begins on 02/24/20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0220 is scheduled to conclude on 03/06/20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03/13/20</a:t>
            </a: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solidFill>
                  <a:prstClr val="black"/>
                </a:solidFill>
              </a:rPr>
              <a:t>An Out </a:t>
            </a:r>
            <a:r>
              <a:rPr lang="en-US" sz="2000" dirty="0">
                <a:solidFill>
                  <a:prstClr val="black"/>
                </a:solidFill>
              </a:rPr>
              <a:t>of Flight Test </a:t>
            </a:r>
            <a:r>
              <a:rPr lang="en-US" sz="2000" dirty="0" smtClean="0">
                <a:solidFill>
                  <a:prstClr val="black"/>
                </a:solidFill>
              </a:rPr>
              <a:t>began 12/02/2019 and completed 12/09/2019 </a:t>
            </a:r>
            <a:r>
              <a:rPr lang="en-US" sz="2000" dirty="0">
                <a:solidFill>
                  <a:prstClr val="black"/>
                </a:solidFill>
              </a:rPr>
              <a:t>for 1 CR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01/07/20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2358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5541</TotalTime>
  <Words>150</Words>
  <Application>Microsoft Office PowerPoint</Application>
  <PresentationFormat>On-screen Show (4:3)</PresentationFormat>
  <Paragraphs>24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1019 Details</vt:lpstr>
      <vt:lpstr>Flight 0220 Preview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165</cp:revision>
  <cp:lastPrinted>2016-01-21T20:53:15Z</cp:lastPrinted>
  <dcterms:created xsi:type="dcterms:W3CDTF">2016-01-21T15:20:31Z</dcterms:created>
  <dcterms:modified xsi:type="dcterms:W3CDTF">2019-12-19T19:16:24Z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