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theme/theme2.xml" ContentType="application/vnd.openxmlformats-officedocument.theme+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85" r:id="rId1"/>
    <p:sldMasterId id="2147483698" r:id="rId2"/>
    <p:sldMasterId id="2147483710" r:id="rId3"/>
  </p:sldMasterIdLst>
  <p:notesMasterIdLst>
    <p:notesMasterId r:id="rId10"/>
  </p:notesMasterIdLst>
  <p:sldIdLst>
    <p:sldId id="266" r:id="rId4"/>
    <p:sldId id="269" r:id="rId5"/>
    <p:sldId id="272" r:id="rId6"/>
    <p:sldId id="274" r:id="rId7"/>
    <p:sldId id="275" r:id="rId8"/>
    <p:sldId id="273"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4651" autoAdjust="0"/>
  </p:normalViewPr>
  <p:slideViewPr>
    <p:cSldViewPr snapToGrid="0">
      <p:cViewPr varScale="1">
        <p:scale>
          <a:sx n="109" d="100"/>
          <a:sy n="109" d="100"/>
        </p:scale>
        <p:origin x="672" y="102"/>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theme" Target="theme/theme1.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viewProps" Target="view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presProps" Target="presProps.xml"/><Relationship Id="rId5" Type="http://schemas.openxmlformats.org/officeDocument/2006/relationships/slide" Target="slides/slide2.xml"/><Relationship Id="rId10" Type="http://schemas.openxmlformats.org/officeDocument/2006/relationships/notesMaster" Target="notesMasters/notesMaster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335EE5E-15FC-43C6-B812-EBEFAF1C5335}" type="datetimeFigureOut">
              <a:rPr lang="en-US" smtClean="0"/>
              <a:t>1/2/2020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91F8F30-4081-4B11-B42E-FFD8C4DA200C}" type="slidenum">
              <a:rPr lang="en-US" smtClean="0"/>
              <a:t>‹#›</a:t>
            </a:fld>
            <a:endParaRPr lang="en-US"/>
          </a:p>
        </p:txBody>
      </p:sp>
    </p:spTree>
    <p:extLst>
      <p:ext uri="{BB962C8B-B14F-4D97-AF65-F5344CB8AC3E}">
        <p14:creationId xmlns:p14="http://schemas.microsoft.com/office/powerpoint/2010/main" val="15007270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8831B66-E374-46FD-B0F1-A74783F02804}" type="datetimeFigureOut">
              <a:rPr lang="en-US" smtClean="0"/>
              <a:t>1/2/2020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1B92D85-3B47-4DE8-A6A3-74ED562B5DD9}" type="slidenum">
              <a:rPr lang="en-US" smtClean="0"/>
              <a:t>‹#›</a:t>
            </a:fld>
            <a:endParaRPr lang="en-US"/>
          </a:p>
        </p:txBody>
      </p:sp>
    </p:spTree>
    <p:extLst>
      <p:ext uri="{BB962C8B-B14F-4D97-AF65-F5344CB8AC3E}">
        <p14:creationId xmlns:p14="http://schemas.microsoft.com/office/powerpoint/2010/main" val="41084290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8831B66-E374-46FD-B0F1-A74783F02804}" type="datetimeFigureOut">
              <a:rPr lang="en-US" smtClean="0"/>
              <a:t>1/2/2020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1B92D85-3B47-4DE8-A6A3-74ED562B5DD9}" type="slidenum">
              <a:rPr lang="en-US" smtClean="0"/>
              <a:t>‹#›</a:t>
            </a:fld>
            <a:endParaRPr lang="en-US"/>
          </a:p>
        </p:txBody>
      </p:sp>
    </p:spTree>
    <p:extLst>
      <p:ext uri="{BB962C8B-B14F-4D97-AF65-F5344CB8AC3E}">
        <p14:creationId xmlns:p14="http://schemas.microsoft.com/office/powerpoint/2010/main" val="5939982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8831B66-E374-46FD-B0F1-A74783F02804}" type="datetimeFigureOut">
              <a:rPr lang="en-US" smtClean="0"/>
              <a:t>1/2/2020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1B92D85-3B47-4DE8-A6A3-74ED562B5DD9}" type="slidenum">
              <a:rPr lang="en-US" smtClean="0"/>
              <a:t>‹#›</a:t>
            </a:fld>
            <a:endParaRPr lang="en-US"/>
          </a:p>
        </p:txBody>
      </p:sp>
    </p:spTree>
    <p:extLst>
      <p:ext uri="{BB962C8B-B14F-4D97-AF65-F5344CB8AC3E}">
        <p14:creationId xmlns:p14="http://schemas.microsoft.com/office/powerpoint/2010/main" val="414234360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lgn="ctr">
              <a:defRPr sz="3800">
                <a:solidFill>
                  <a:srgbClr val="262626"/>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2695194" y="4352544"/>
            <a:ext cx="6801612" cy="1239894"/>
          </a:xfrm>
          <a:noFill/>
        </p:spPr>
        <p:txBody>
          <a:bodyPr>
            <a:normAutofit/>
          </a:bodyPr>
          <a:lstStyle>
            <a:lvl1pPr marL="0" indent="0" algn="ctr">
              <a:buNone/>
              <a:defRPr sz="2000">
                <a:solidFill>
                  <a:schemeClr val="tx1">
                    <a:lumMod val="75000"/>
                    <a:lumOff val="2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7" name="Date Placeholder 6"/>
          <p:cNvSpPr>
            <a:spLocks noGrp="1"/>
          </p:cNvSpPr>
          <p:nvPr>
            <p:ph type="dt" sz="half" idx="10"/>
          </p:nvPr>
        </p:nvSpPr>
        <p:spPr/>
        <p:txBody>
          <a:bodyPr/>
          <a:lstStyle/>
          <a:p>
            <a:fld id="{7F453C7E-6AD3-41C2-9A0F-1401374D597B}" type="datetime1">
              <a:rPr lang="en-US" smtClean="0"/>
              <a:t>1/2/2020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286123D-90E9-41B2-B06B-61E1E03D2F9E}" type="slidenum">
              <a:rPr lang="en-US" smtClean="0"/>
              <a:t>‹#›</a:t>
            </a:fld>
            <a:endParaRPr lang="en-US"/>
          </a:p>
        </p:txBody>
      </p:sp>
    </p:spTree>
    <p:extLst>
      <p:ext uri="{BB962C8B-B14F-4D97-AF65-F5344CB8AC3E}">
        <p14:creationId xmlns:p14="http://schemas.microsoft.com/office/powerpoint/2010/main" val="3158555760"/>
      </p:ext>
    </p:extLst>
  </p:cSld>
  <p:clrMapOvr>
    <a:overrideClrMapping bg1="dk1" tx1="lt1" bg2="dk2" tx2="lt2" accent1="accent1" accent2="accent2" accent3="accent3" accent4="accent4" accent5="accent5" accent6="accent6" hlink="hlink" folHlink="folHlink"/>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99851ABC-261C-464B-A0EB-374DEA332206}" type="datetime1">
              <a:rPr lang="en-US" smtClean="0"/>
              <a:t>1/2/2020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286123D-90E9-41B2-B06B-61E1E03D2F9E}" type="slidenum">
              <a:rPr lang="en-US" smtClean="0"/>
              <a:t>‹#›</a:t>
            </a:fld>
            <a:endParaRPr lang="en-US"/>
          </a:p>
        </p:txBody>
      </p:sp>
    </p:spTree>
    <p:extLst>
      <p:ext uri="{BB962C8B-B14F-4D97-AF65-F5344CB8AC3E}">
        <p14:creationId xmlns:p14="http://schemas.microsoft.com/office/powerpoint/2010/main" val="269886404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defRPr sz="3800">
                <a:solidFill>
                  <a:srgbClr val="262626"/>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2695194" y="4352465"/>
            <a:ext cx="6801612" cy="1265082"/>
          </a:xfrm>
        </p:spPr>
        <p:txBody>
          <a:bodyPr anchor="t" anchorCtr="1">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7" name="Date Placeholder 6"/>
          <p:cNvSpPr>
            <a:spLocks noGrp="1"/>
          </p:cNvSpPr>
          <p:nvPr>
            <p:ph type="dt" sz="half" idx="10"/>
          </p:nvPr>
        </p:nvSpPr>
        <p:spPr/>
        <p:txBody>
          <a:bodyPr/>
          <a:lstStyle/>
          <a:p>
            <a:fld id="{5B995DE9-04A7-4166-AF5D-568295B1ECAA}" type="datetime1">
              <a:rPr lang="en-US" smtClean="0"/>
              <a:t>1/2/2020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286123D-90E9-41B2-B06B-61E1E03D2F9E}" type="slidenum">
              <a:rPr lang="en-US" smtClean="0"/>
              <a:t>‹#›</a:t>
            </a:fld>
            <a:endParaRPr lang="en-US"/>
          </a:p>
        </p:txBody>
      </p:sp>
    </p:spTree>
    <p:extLst>
      <p:ext uri="{BB962C8B-B14F-4D97-AF65-F5344CB8AC3E}">
        <p14:creationId xmlns:p14="http://schemas.microsoft.com/office/powerpoint/2010/main" val="2918814319"/>
      </p:ext>
    </p:extLst>
  </p:cSld>
  <p:clrMapOvr>
    <a:overrideClrMapping bg1="dk1" tx1="lt1" bg2="dk2" tx2="lt2" accent1="accent1" accent2="accent2" accent3="accent3" accent4="accent4" accent5="accent5" accent6="accent6" hlink="hlink" folHlink="folHlink"/>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581912" y="2638044"/>
            <a:ext cx="4271771" cy="310198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338315" y="2638044"/>
            <a:ext cx="4270247" cy="310198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8" name="Date Placeholder 7"/>
          <p:cNvSpPr>
            <a:spLocks noGrp="1"/>
          </p:cNvSpPr>
          <p:nvPr>
            <p:ph type="dt" sz="half" idx="10"/>
          </p:nvPr>
        </p:nvSpPr>
        <p:spPr/>
        <p:txBody>
          <a:bodyPr/>
          <a:lstStyle/>
          <a:p>
            <a:fld id="{857C4F64-A7C3-405E-B384-F5D178BB5BF8}" type="datetime1">
              <a:rPr lang="en-US" smtClean="0"/>
              <a:t>1/2/2020</a:t>
            </a:fld>
            <a:endParaRPr lang="en-US"/>
          </a:p>
        </p:txBody>
      </p:sp>
      <p:sp>
        <p:nvSpPr>
          <p:cNvPr id="9" name="Footer Placeholder 8"/>
          <p:cNvSpPr>
            <a:spLocks noGrp="1"/>
          </p:cNvSpPr>
          <p:nvPr>
            <p:ph type="ftr" sz="quarter" idx="11"/>
          </p:nvPr>
        </p:nvSpPr>
        <p:spPr/>
        <p:txBody>
          <a:bodyPr/>
          <a:lstStyle/>
          <a:p>
            <a:endParaRPr lang="en-US"/>
          </a:p>
        </p:txBody>
      </p:sp>
      <p:sp>
        <p:nvSpPr>
          <p:cNvPr id="10" name="Slide Number Placeholder 9"/>
          <p:cNvSpPr>
            <a:spLocks noGrp="1"/>
          </p:cNvSpPr>
          <p:nvPr>
            <p:ph type="sldNum" sz="quarter" idx="12"/>
          </p:nvPr>
        </p:nvSpPr>
        <p:spPr/>
        <p:txBody>
          <a:bodyPr/>
          <a:lstStyle/>
          <a:p>
            <a:fld id="{7286123D-90E9-41B2-B06B-61E1E03D2F9E}" type="slidenum">
              <a:rPr lang="en-US" smtClean="0"/>
              <a:t>‹#›</a:t>
            </a:fld>
            <a:endParaRPr lang="en-US"/>
          </a:p>
        </p:txBody>
      </p:sp>
    </p:spTree>
    <p:extLst>
      <p:ext uri="{BB962C8B-B14F-4D97-AF65-F5344CB8AC3E}">
        <p14:creationId xmlns:p14="http://schemas.microsoft.com/office/powerpoint/2010/main" val="286666218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58343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583436" y="3143250"/>
            <a:ext cx="4270248" cy="2596776"/>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Content Placeholder 5"/>
          <p:cNvSpPr>
            <a:spLocks noGrp="1"/>
          </p:cNvSpPr>
          <p:nvPr>
            <p:ph sz="quarter" idx="4"/>
          </p:nvPr>
        </p:nvSpPr>
        <p:spPr>
          <a:xfrm>
            <a:off x="6338316" y="3143250"/>
            <a:ext cx="4253484" cy="2596776"/>
          </a:xfrm>
        </p:spPr>
        <p:txBody>
          <a:bodyPr/>
          <a:lstStyle>
            <a:lvl5pPr>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Text Placeholder 4"/>
          <p:cNvSpPr>
            <a:spLocks noGrp="1"/>
          </p:cNvSpPr>
          <p:nvPr>
            <p:ph type="body" sz="quarter" idx="13"/>
          </p:nvPr>
        </p:nvSpPr>
        <p:spPr>
          <a:xfrm>
            <a:off x="633831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7" name="Date Placeholder 6"/>
          <p:cNvSpPr>
            <a:spLocks noGrp="1"/>
          </p:cNvSpPr>
          <p:nvPr>
            <p:ph type="dt" sz="half" idx="10"/>
          </p:nvPr>
        </p:nvSpPr>
        <p:spPr/>
        <p:txBody>
          <a:bodyPr/>
          <a:lstStyle/>
          <a:p>
            <a:fld id="{5E49F5B4-6457-49C9-87BB-FD408CA9B39B}" type="datetime1">
              <a:rPr lang="en-US" smtClean="0"/>
              <a:t>1/2/2020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286123D-90E9-41B2-B06B-61E1E03D2F9E}" type="slidenum">
              <a:rPr lang="en-US" smtClean="0"/>
              <a:t>‹#›</a:t>
            </a:fld>
            <a:endParaRPr lang="en-US"/>
          </a:p>
        </p:txBody>
      </p:sp>
      <p:sp>
        <p:nvSpPr>
          <p:cNvPr id="10" name="Title 9"/>
          <p:cNvSpPr>
            <a:spLocks noGrp="1"/>
          </p:cNvSpPr>
          <p:nvPr>
            <p:ph type="title"/>
          </p:nvPr>
        </p:nvSpPr>
        <p:spPr/>
        <p:txBody>
          <a:bodyPr/>
          <a:lstStyle/>
          <a:p>
            <a:r>
              <a:rPr lang="en-US" smtClean="0"/>
              <a:t>Click to edit Master title style</a:t>
            </a:r>
            <a:endParaRPr lang="en-US" dirty="0"/>
          </a:p>
        </p:txBody>
      </p:sp>
    </p:spTree>
    <p:extLst>
      <p:ext uri="{BB962C8B-B14F-4D97-AF65-F5344CB8AC3E}">
        <p14:creationId xmlns:p14="http://schemas.microsoft.com/office/powerpoint/2010/main" val="344410328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68AA86B1-0A73-4DD4-B2C4-4ABA1B465716}" type="datetime1">
              <a:rPr lang="en-US" smtClean="0"/>
              <a:t>1/2/2020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286123D-90E9-41B2-B06B-61E1E03D2F9E}" type="slidenum">
              <a:rPr lang="en-US" smtClean="0"/>
              <a:t>‹#›</a:t>
            </a:fld>
            <a:endParaRPr lang="en-US"/>
          </a:p>
        </p:txBody>
      </p:sp>
    </p:spTree>
    <p:extLst>
      <p:ext uri="{BB962C8B-B14F-4D97-AF65-F5344CB8AC3E}">
        <p14:creationId xmlns:p14="http://schemas.microsoft.com/office/powerpoint/2010/main" val="166787524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D0B691C-1488-4D67-B981-1BCDCBDF3065}" type="datetime1">
              <a:rPr lang="en-US" smtClean="0"/>
              <a:t>1/2/2020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286123D-90E9-41B2-B06B-61E1E03D2F9E}" type="slidenum">
              <a:rPr lang="en-US" smtClean="0"/>
              <a:t>‹#›</a:t>
            </a:fld>
            <a:endParaRPr lang="en-US"/>
          </a:p>
        </p:txBody>
      </p:sp>
    </p:spTree>
    <p:extLst>
      <p:ext uri="{BB962C8B-B14F-4D97-AF65-F5344CB8AC3E}">
        <p14:creationId xmlns:p14="http://schemas.microsoft.com/office/powerpoint/2010/main" val="330959116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6" name="Rectangle 25"/>
          <p:cNvSpPr/>
          <p:nvPr/>
        </p:nvSpPr>
        <p:spPr>
          <a:xfrm>
            <a:off x="0" y="0"/>
            <a:ext cx="6096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4672" y="2243828"/>
            <a:ext cx="4486656" cy="1141497"/>
          </a:xfrm>
          <a:solidFill>
            <a:srgbClr val="FFFFFF"/>
          </a:solidFill>
          <a:ln>
            <a:solidFill>
              <a:srgbClr val="404040"/>
            </a:solidFill>
          </a:ln>
        </p:spPr>
        <p:txBody>
          <a:bodyPr anchor="ctr" anchorCtr="1">
            <a:normAutofit/>
          </a:bodyPr>
          <a:lstStyle>
            <a:lvl1pPr>
              <a:defRPr sz="2200">
                <a:solidFill>
                  <a:srgbClr val="262626"/>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6736080" y="804672"/>
            <a:ext cx="4815840" cy="5248656"/>
          </a:xfrm>
        </p:spPr>
        <p:txBody>
          <a:bodyPr>
            <a:normAutofit/>
          </a:bodyPr>
          <a:lstStyle>
            <a:lvl1pPr>
              <a:defRPr sz="1900">
                <a:solidFill>
                  <a:schemeClr val="tx1"/>
                </a:solidFill>
              </a:defRPr>
            </a:lvl1pPr>
            <a:lvl2pPr>
              <a:defRPr sz="1600">
                <a:solidFill>
                  <a:schemeClr val="tx1"/>
                </a:solidFill>
              </a:defRPr>
            </a:lvl2pPr>
            <a:lvl3pPr>
              <a:defRPr sz="1600">
                <a:solidFill>
                  <a:schemeClr val="tx1"/>
                </a:solidFill>
              </a:defRPr>
            </a:lvl3pPr>
            <a:lvl4pPr>
              <a:defRPr sz="1600">
                <a:solidFill>
                  <a:schemeClr val="tx1"/>
                </a:solidFill>
              </a:defRPr>
            </a:lvl4pPr>
            <a:lvl5pPr>
              <a:defRPr sz="1600">
                <a:solidFill>
                  <a:schemeClr val="tx1"/>
                </a:solidFill>
              </a:defRPr>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115568" y="3549918"/>
            <a:ext cx="3794760" cy="2194036"/>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9" name="Date Placeholder 8"/>
          <p:cNvSpPr>
            <a:spLocks noGrp="1"/>
          </p:cNvSpPr>
          <p:nvPr>
            <p:ph type="dt" sz="half" idx="10"/>
          </p:nvPr>
        </p:nvSpPr>
        <p:spPr/>
        <p:txBody>
          <a:bodyPr/>
          <a:lstStyle/>
          <a:p>
            <a:fld id="{4A9D8856-44BD-414A-9E8F-8A0031336735}" type="datetime1">
              <a:rPr lang="en-US" smtClean="0"/>
              <a:t>1/2/2020</a:t>
            </a:fld>
            <a:endParaRPr lang="en-US"/>
          </a:p>
        </p:txBody>
      </p:sp>
      <p:sp>
        <p:nvSpPr>
          <p:cNvPr id="10" name="Footer Placeholder 9"/>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a:p>
        </p:txBody>
      </p:sp>
      <p:sp>
        <p:nvSpPr>
          <p:cNvPr id="11" name="Slide Number Placeholder 10"/>
          <p:cNvSpPr>
            <a:spLocks noGrp="1"/>
          </p:cNvSpPr>
          <p:nvPr>
            <p:ph type="sldNum" sz="quarter" idx="12"/>
          </p:nvPr>
        </p:nvSpPr>
        <p:spPr/>
        <p:txBody>
          <a:bodyPr/>
          <a:lstStyle/>
          <a:p>
            <a:fld id="{7286123D-90E9-41B2-B06B-61E1E03D2F9E}" type="slidenum">
              <a:rPr lang="en-US" smtClean="0"/>
              <a:t>‹#›</a:t>
            </a:fld>
            <a:endParaRPr lang="en-US"/>
          </a:p>
        </p:txBody>
      </p:sp>
    </p:spTree>
    <p:extLst>
      <p:ext uri="{BB962C8B-B14F-4D97-AF65-F5344CB8AC3E}">
        <p14:creationId xmlns:p14="http://schemas.microsoft.com/office/powerpoint/2010/main" val="26660048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8831B66-E374-46FD-B0F1-A74783F02804}" type="datetimeFigureOut">
              <a:rPr lang="en-US" smtClean="0"/>
              <a:t>1/2/2020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1B92D85-3B47-4DE8-A6A3-74ED562B5DD9}" type="slidenum">
              <a:rPr lang="en-US" smtClean="0"/>
              <a:t>‹#›</a:t>
            </a:fld>
            <a:endParaRPr lang="en-US"/>
          </a:p>
        </p:txBody>
      </p:sp>
    </p:spTree>
    <p:extLst>
      <p:ext uri="{BB962C8B-B14F-4D97-AF65-F5344CB8AC3E}">
        <p14:creationId xmlns:p14="http://schemas.microsoft.com/office/powerpoint/2010/main" val="427748501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8" name="Rectangle 17"/>
          <p:cNvSpPr/>
          <p:nvPr/>
        </p:nvSpPr>
        <p:spPr>
          <a:xfrm>
            <a:off x="0" y="0"/>
            <a:ext cx="6095999"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8523" y="2243828"/>
            <a:ext cx="4494998" cy="1134640"/>
          </a:xfrm>
          <a:solidFill>
            <a:srgbClr val="FFFFFF"/>
          </a:solidFill>
          <a:ln>
            <a:solidFill>
              <a:srgbClr val="404040"/>
            </a:solidFill>
          </a:ln>
        </p:spPr>
        <p:txBody>
          <a:bodyPr anchor="ctr" anchorCtr="1">
            <a:noAutofit/>
          </a:bodyPr>
          <a:lstStyle>
            <a:lvl1pPr>
              <a:defRPr sz="2200">
                <a:solidFill>
                  <a:srgbClr val="262626"/>
                </a:solidFill>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095999" y="0"/>
            <a:ext cx="6102097" cy="6858000"/>
          </a:xfrm>
          <a:solidFill>
            <a:schemeClr val="bg1">
              <a:lumMod val="75000"/>
            </a:schemeClr>
          </a:solidFill>
        </p:spPr>
        <p:txBody>
          <a:bodyPr anchor="t"/>
          <a:lstStyle>
            <a:lvl1pPr marL="0" indent="0">
              <a:buNone/>
              <a:defRPr sz="3200">
                <a:solidFill>
                  <a:schemeClr val="bg1">
                    <a:lumMod val="85000"/>
                    <a:lumOff val="1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115568" y="3549918"/>
            <a:ext cx="3794760" cy="2194037"/>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8" name="Date Placeholder 7"/>
          <p:cNvSpPr>
            <a:spLocks noGrp="1"/>
          </p:cNvSpPr>
          <p:nvPr>
            <p:ph type="dt" sz="half" idx="10"/>
          </p:nvPr>
        </p:nvSpPr>
        <p:spPr/>
        <p:txBody>
          <a:bodyPr/>
          <a:lstStyle>
            <a:lvl1pPr>
              <a:defRPr>
                <a:solidFill>
                  <a:srgbClr val="FFFFFF"/>
                </a:solidFill>
                <a:effectLst>
                  <a:outerShdw blurRad="50800" dist="38100" dir="2700000" algn="tl" rotWithShape="0">
                    <a:prstClr val="black">
                      <a:alpha val="43000"/>
                    </a:prstClr>
                  </a:outerShdw>
                </a:effectLst>
              </a:defRPr>
            </a:lvl1pPr>
          </a:lstStyle>
          <a:p>
            <a:fld id="{9FC08411-B318-42E5-A25E-2227C541F79D}" type="datetime1">
              <a:rPr lang="en-US" smtClean="0"/>
              <a:t>1/2/2020</a:t>
            </a:fld>
            <a:endParaRPr lang="en-US"/>
          </a:p>
        </p:txBody>
      </p:sp>
      <p:sp>
        <p:nvSpPr>
          <p:cNvPr id="9" name="Footer Placeholder 8"/>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a:p>
        </p:txBody>
      </p:sp>
      <p:sp>
        <p:nvSpPr>
          <p:cNvPr id="10" name="Slide Number Placeholder 9"/>
          <p:cNvSpPr>
            <a:spLocks noGrp="1"/>
          </p:cNvSpPr>
          <p:nvPr>
            <p:ph type="sldNum" sz="quarter" idx="12"/>
          </p:nvPr>
        </p:nvSpPr>
        <p:spPr/>
        <p:txBody>
          <a:bodyPr/>
          <a:lstStyle/>
          <a:p>
            <a:fld id="{7286123D-90E9-41B2-B06B-61E1E03D2F9E}" type="slidenum">
              <a:rPr lang="en-US" smtClean="0"/>
              <a:t>‹#›</a:t>
            </a:fld>
            <a:endParaRPr lang="en-US"/>
          </a:p>
        </p:txBody>
      </p:sp>
    </p:spTree>
    <p:extLst>
      <p:ext uri="{BB962C8B-B14F-4D97-AF65-F5344CB8AC3E}">
        <p14:creationId xmlns:p14="http://schemas.microsoft.com/office/powerpoint/2010/main" val="358613043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6AE6CD39-EA9C-4475-BBCF-545CB9D156AF}" type="datetime1">
              <a:rPr lang="en-US" smtClean="0"/>
              <a:t>1/2/2020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286123D-90E9-41B2-B06B-61E1E03D2F9E}" type="slidenum">
              <a:rPr lang="en-US" smtClean="0"/>
              <a:t>‹#›</a:t>
            </a:fld>
            <a:endParaRPr lang="en-US"/>
          </a:p>
        </p:txBody>
      </p:sp>
    </p:spTree>
    <p:extLst>
      <p:ext uri="{BB962C8B-B14F-4D97-AF65-F5344CB8AC3E}">
        <p14:creationId xmlns:p14="http://schemas.microsoft.com/office/powerpoint/2010/main" val="117570815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53112" y="937260"/>
            <a:ext cx="1298608" cy="498348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231136" y="937260"/>
            <a:ext cx="6198489" cy="498348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4D9D961-88CC-476F-BFE5-4E1CAB46C2A1}" type="datetime1">
              <a:rPr lang="en-US" smtClean="0"/>
              <a:t>1/2/2020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286123D-90E9-41B2-B06B-61E1E03D2F9E}" type="slidenum">
              <a:rPr lang="en-US" smtClean="0"/>
              <a:t>‹#›</a:t>
            </a:fld>
            <a:endParaRPr lang="en-US"/>
          </a:p>
        </p:txBody>
      </p:sp>
    </p:spTree>
    <p:extLst>
      <p:ext uri="{BB962C8B-B14F-4D97-AF65-F5344CB8AC3E}">
        <p14:creationId xmlns:p14="http://schemas.microsoft.com/office/powerpoint/2010/main" val="333352360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Date Placeholder 6"/>
          <p:cNvSpPr>
            <a:spLocks noGrp="1"/>
          </p:cNvSpPr>
          <p:nvPr>
            <p:ph type="dt" sz="half" idx="10"/>
          </p:nvPr>
        </p:nvSpPr>
        <p:spPr/>
        <p:txBody>
          <a:bodyPr/>
          <a:lstStyle/>
          <a:p>
            <a:fld id="{99851ABC-261C-464B-A0EB-374DEA332206}" type="datetime1">
              <a:rPr lang="en-US" smtClean="0"/>
              <a:t>1/2/2020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286123D-90E9-41B2-B06B-61E1E03D2F9E}" type="slidenum">
              <a:rPr lang="en-US" smtClean="0"/>
              <a:t>‹#›</a:t>
            </a:fld>
            <a:endParaRPr lang="en-US"/>
          </a:p>
        </p:txBody>
      </p:sp>
    </p:spTree>
    <p:extLst>
      <p:ext uri="{BB962C8B-B14F-4D97-AF65-F5344CB8AC3E}">
        <p14:creationId xmlns:p14="http://schemas.microsoft.com/office/powerpoint/2010/main" val="4115470274"/>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0F57BFB-A455-41C0-AD52-01E645305785}" type="datetime1">
              <a:rPr lang="en-US" smtClean="0"/>
              <a:t>1/2/2020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286123D-90E9-41B2-B06B-61E1E03D2F9E}" type="slidenum">
              <a:rPr lang="en-US" smtClean="0"/>
              <a:t>‹#›</a:t>
            </a:fld>
            <a:endParaRPr lang="en-US"/>
          </a:p>
        </p:txBody>
      </p:sp>
    </p:spTree>
    <p:extLst>
      <p:ext uri="{BB962C8B-B14F-4D97-AF65-F5344CB8AC3E}">
        <p14:creationId xmlns:p14="http://schemas.microsoft.com/office/powerpoint/2010/main" val="3761029433"/>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2231136" y="964692"/>
            <a:ext cx="7729728" cy="5080508"/>
          </a:xfrm>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0F57BFB-A455-41C0-AD52-01E645305785}" type="datetime1">
              <a:rPr lang="en-US" smtClean="0"/>
              <a:t>1/2/2020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286123D-90E9-41B2-B06B-61E1E03D2F9E}" type="slidenum">
              <a:rPr lang="en-US" smtClean="0"/>
              <a:t>‹#›</a:t>
            </a:fld>
            <a:endParaRPr lang="en-US"/>
          </a:p>
        </p:txBody>
      </p:sp>
    </p:spTree>
    <p:extLst>
      <p:ext uri="{BB962C8B-B14F-4D97-AF65-F5344CB8AC3E}">
        <p14:creationId xmlns:p14="http://schemas.microsoft.com/office/powerpoint/2010/main" val="447768521"/>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lgn="ctr">
              <a:defRPr sz="3800">
                <a:solidFill>
                  <a:srgbClr val="262626"/>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2695194" y="4352544"/>
            <a:ext cx="6801612" cy="1239894"/>
          </a:xfrm>
          <a:noFill/>
        </p:spPr>
        <p:txBody>
          <a:bodyPr>
            <a:normAutofit/>
          </a:bodyPr>
          <a:lstStyle>
            <a:lvl1pPr marL="0" indent="0" algn="ctr">
              <a:buNone/>
              <a:defRPr sz="2000">
                <a:solidFill>
                  <a:schemeClr val="tx1">
                    <a:lumMod val="75000"/>
                    <a:lumOff val="2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7" name="Date Placeholder 6"/>
          <p:cNvSpPr>
            <a:spLocks noGrp="1"/>
          </p:cNvSpPr>
          <p:nvPr>
            <p:ph type="dt" sz="half" idx="10"/>
          </p:nvPr>
        </p:nvSpPr>
        <p:spPr/>
        <p:txBody>
          <a:bodyPr/>
          <a:lstStyle/>
          <a:p>
            <a:fld id="{7F453C7E-6AD3-41C2-9A0F-1401374D597B}" type="datetime1">
              <a:rPr lang="en-US" smtClean="0"/>
              <a:t>1/2/2020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286123D-90E9-41B2-B06B-61E1E03D2F9E}" type="slidenum">
              <a:rPr lang="en-US" smtClean="0"/>
              <a:t>‹#›</a:t>
            </a:fld>
            <a:endParaRPr lang="en-US"/>
          </a:p>
        </p:txBody>
      </p:sp>
    </p:spTree>
    <p:extLst>
      <p:ext uri="{BB962C8B-B14F-4D97-AF65-F5344CB8AC3E}">
        <p14:creationId xmlns:p14="http://schemas.microsoft.com/office/powerpoint/2010/main" val="1339613934"/>
      </p:ext>
    </p:extLst>
  </p:cSld>
  <p:clrMapOvr>
    <a:overrideClrMapping bg1="dk1" tx1="lt1" bg2="dk2" tx2="lt2" accent1="accent1" accent2="accent2" accent3="accent3" accent4="accent4" accent5="accent5" accent6="accent6" hlink="hlink" folHlink="folHlink"/>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99851ABC-261C-464B-A0EB-374DEA332206}" type="datetime1">
              <a:rPr lang="en-US" smtClean="0"/>
              <a:t>1/2/2020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286123D-90E9-41B2-B06B-61E1E03D2F9E}" type="slidenum">
              <a:rPr lang="en-US" smtClean="0"/>
              <a:t>‹#›</a:t>
            </a:fld>
            <a:endParaRPr lang="en-US"/>
          </a:p>
        </p:txBody>
      </p:sp>
    </p:spTree>
    <p:extLst>
      <p:ext uri="{BB962C8B-B14F-4D97-AF65-F5344CB8AC3E}">
        <p14:creationId xmlns:p14="http://schemas.microsoft.com/office/powerpoint/2010/main" val="3246214758"/>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defRPr sz="3800">
                <a:solidFill>
                  <a:srgbClr val="262626"/>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2695194" y="4352465"/>
            <a:ext cx="6801612" cy="1265082"/>
          </a:xfrm>
        </p:spPr>
        <p:txBody>
          <a:bodyPr anchor="t" anchorCtr="1">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7" name="Date Placeholder 6"/>
          <p:cNvSpPr>
            <a:spLocks noGrp="1"/>
          </p:cNvSpPr>
          <p:nvPr>
            <p:ph type="dt" sz="half" idx="10"/>
          </p:nvPr>
        </p:nvSpPr>
        <p:spPr/>
        <p:txBody>
          <a:bodyPr/>
          <a:lstStyle/>
          <a:p>
            <a:fld id="{5B995DE9-04A7-4166-AF5D-568295B1ECAA}" type="datetime1">
              <a:rPr lang="en-US" smtClean="0"/>
              <a:t>1/2/2020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286123D-90E9-41B2-B06B-61E1E03D2F9E}" type="slidenum">
              <a:rPr lang="en-US" smtClean="0"/>
              <a:t>‹#›</a:t>
            </a:fld>
            <a:endParaRPr lang="en-US"/>
          </a:p>
        </p:txBody>
      </p:sp>
    </p:spTree>
    <p:extLst>
      <p:ext uri="{BB962C8B-B14F-4D97-AF65-F5344CB8AC3E}">
        <p14:creationId xmlns:p14="http://schemas.microsoft.com/office/powerpoint/2010/main" val="1405139308"/>
      </p:ext>
    </p:extLst>
  </p:cSld>
  <p:clrMapOvr>
    <a:overrideClrMapping bg1="dk1" tx1="lt1" bg2="dk2" tx2="lt2" accent1="accent1" accent2="accent2" accent3="accent3" accent4="accent4" accent5="accent5" accent6="accent6" hlink="hlink" folHlink="folHlink"/>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581912" y="2638044"/>
            <a:ext cx="4271771" cy="310198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338315" y="2638044"/>
            <a:ext cx="4270247" cy="310198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8" name="Date Placeholder 7"/>
          <p:cNvSpPr>
            <a:spLocks noGrp="1"/>
          </p:cNvSpPr>
          <p:nvPr>
            <p:ph type="dt" sz="half" idx="10"/>
          </p:nvPr>
        </p:nvSpPr>
        <p:spPr/>
        <p:txBody>
          <a:bodyPr/>
          <a:lstStyle/>
          <a:p>
            <a:fld id="{857C4F64-A7C3-405E-B384-F5D178BB5BF8}" type="datetime1">
              <a:rPr lang="en-US" smtClean="0"/>
              <a:t>1/2/2020</a:t>
            </a:fld>
            <a:endParaRPr lang="en-US"/>
          </a:p>
        </p:txBody>
      </p:sp>
      <p:sp>
        <p:nvSpPr>
          <p:cNvPr id="9" name="Footer Placeholder 8"/>
          <p:cNvSpPr>
            <a:spLocks noGrp="1"/>
          </p:cNvSpPr>
          <p:nvPr>
            <p:ph type="ftr" sz="quarter" idx="11"/>
          </p:nvPr>
        </p:nvSpPr>
        <p:spPr/>
        <p:txBody>
          <a:bodyPr/>
          <a:lstStyle/>
          <a:p>
            <a:endParaRPr lang="en-US"/>
          </a:p>
        </p:txBody>
      </p:sp>
      <p:sp>
        <p:nvSpPr>
          <p:cNvPr id="10" name="Slide Number Placeholder 9"/>
          <p:cNvSpPr>
            <a:spLocks noGrp="1"/>
          </p:cNvSpPr>
          <p:nvPr>
            <p:ph type="sldNum" sz="quarter" idx="12"/>
          </p:nvPr>
        </p:nvSpPr>
        <p:spPr/>
        <p:txBody>
          <a:bodyPr/>
          <a:lstStyle/>
          <a:p>
            <a:fld id="{7286123D-90E9-41B2-B06B-61E1E03D2F9E}" type="slidenum">
              <a:rPr lang="en-US" smtClean="0"/>
              <a:t>‹#›</a:t>
            </a:fld>
            <a:endParaRPr lang="en-US"/>
          </a:p>
        </p:txBody>
      </p:sp>
    </p:spTree>
    <p:extLst>
      <p:ext uri="{BB962C8B-B14F-4D97-AF65-F5344CB8AC3E}">
        <p14:creationId xmlns:p14="http://schemas.microsoft.com/office/powerpoint/2010/main" val="42329414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28831B66-E374-46FD-B0F1-A74783F02804}" type="datetimeFigureOut">
              <a:rPr lang="en-US" smtClean="0"/>
              <a:t>1/2/2020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1B92D85-3B47-4DE8-A6A3-74ED562B5DD9}" type="slidenum">
              <a:rPr lang="en-US" smtClean="0"/>
              <a:t>‹#›</a:t>
            </a:fld>
            <a:endParaRPr lang="en-US"/>
          </a:p>
        </p:txBody>
      </p:sp>
    </p:spTree>
    <p:extLst>
      <p:ext uri="{BB962C8B-B14F-4D97-AF65-F5344CB8AC3E}">
        <p14:creationId xmlns:p14="http://schemas.microsoft.com/office/powerpoint/2010/main" val="2838141489"/>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58343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583436" y="3143250"/>
            <a:ext cx="4270248" cy="2596776"/>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Content Placeholder 5"/>
          <p:cNvSpPr>
            <a:spLocks noGrp="1"/>
          </p:cNvSpPr>
          <p:nvPr>
            <p:ph sz="quarter" idx="4"/>
          </p:nvPr>
        </p:nvSpPr>
        <p:spPr>
          <a:xfrm>
            <a:off x="6338316" y="3143250"/>
            <a:ext cx="4253484" cy="2596776"/>
          </a:xfrm>
        </p:spPr>
        <p:txBody>
          <a:bodyPr/>
          <a:lstStyle>
            <a:lvl5pPr>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Text Placeholder 4"/>
          <p:cNvSpPr>
            <a:spLocks noGrp="1"/>
          </p:cNvSpPr>
          <p:nvPr>
            <p:ph type="body" sz="quarter" idx="13"/>
          </p:nvPr>
        </p:nvSpPr>
        <p:spPr>
          <a:xfrm>
            <a:off x="633831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7" name="Date Placeholder 6"/>
          <p:cNvSpPr>
            <a:spLocks noGrp="1"/>
          </p:cNvSpPr>
          <p:nvPr>
            <p:ph type="dt" sz="half" idx="10"/>
          </p:nvPr>
        </p:nvSpPr>
        <p:spPr/>
        <p:txBody>
          <a:bodyPr/>
          <a:lstStyle/>
          <a:p>
            <a:fld id="{5E49F5B4-6457-49C9-87BB-FD408CA9B39B}" type="datetime1">
              <a:rPr lang="en-US" smtClean="0"/>
              <a:t>1/2/2020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286123D-90E9-41B2-B06B-61E1E03D2F9E}" type="slidenum">
              <a:rPr lang="en-US" smtClean="0"/>
              <a:t>‹#›</a:t>
            </a:fld>
            <a:endParaRPr lang="en-US"/>
          </a:p>
        </p:txBody>
      </p:sp>
      <p:sp>
        <p:nvSpPr>
          <p:cNvPr id="10" name="Title 9"/>
          <p:cNvSpPr>
            <a:spLocks noGrp="1"/>
          </p:cNvSpPr>
          <p:nvPr>
            <p:ph type="title"/>
          </p:nvPr>
        </p:nvSpPr>
        <p:spPr/>
        <p:txBody>
          <a:bodyPr/>
          <a:lstStyle/>
          <a:p>
            <a:r>
              <a:rPr lang="en-US" smtClean="0"/>
              <a:t>Click to edit Master title style</a:t>
            </a:r>
            <a:endParaRPr lang="en-US" dirty="0"/>
          </a:p>
        </p:txBody>
      </p:sp>
    </p:spTree>
    <p:extLst>
      <p:ext uri="{BB962C8B-B14F-4D97-AF65-F5344CB8AC3E}">
        <p14:creationId xmlns:p14="http://schemas.microsoft.com/office/powerpoint/2010/main" val="4008484261"/>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68AA86B1-0A73-4DD4-B2C4-4ABA1B465716}" type="datetime1">
              <a:rPr lang="en-US" smtClean="0"/>
              <a:t>1/2/2020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286123D-90E9-41B2-B06B-61E1E03D2F9E}" type="slidenum">
              <a:rPr lang="en-US" smtClean="0"/>
              <a:t>‹#›</a:t>
            </a:fld>
            <a:endParaRPr lang="en-US"/>
          </a:p>
        </p:txBody>
      </p:sp>
    </p:spTree>
    <p:extLst>
      <p:ext uri="{BB962C8B-B14F-4D97-AF65-F5344CB8AC3E}">
        <p14:creationId xmlns:p14="http://schemas.microsoft.com/office/powerpoint/2010/main" val="3679270682"/>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D0B691C-1488-4D67-B981-1BCDCBDF3065}" type="datetime1">
              <a:rPr lang="en-US" smtClean="0"/>
              <a:t>1/2/2020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286123D-90E9-41B2-B06B-61E1E03D2F9E}" type="slidenum">
              <a:rPr lang="en-US" smtClean="0"/>
              <a:t>‹#›</a:t>
            </a:fld>
            <a:endParaRPr lang="en-US"/>
          </a:p>
        </p:txBody>
      </p:sp>
    </p:spTree>
    <p:extLst>
      <p:ext uri="{BB962C8B-B14F-4D97-AF65-F5344CB8AC3E}">
        <p14:creationId xmlns:p14="http://schemas.microsoft.com/office/powerpoint/2010/main" val="2820688529"/>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6" name="Rectangle 25"/>
          <p:cNvSpPr/>
          <p:nvPr/>
        </p:nvSpPr>
        <p:spPr>
          <a:xfrm>
            <a:off x="0" y="0"/>
            <a:ext cx="6096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4672" y="2243828"/>
            <a:ext cx="4486656" cy="1141497"/>
          </a:xfrm>
          <a:solidFill>
            <a:srgbClr val="FFFFFF"/>
          </a:solidFill>
          <a:ln>
            <a:solidFill>
              <a:srgbClr val="404040"/>
            </a:solidFill>
          </a:ln>
        </p:spPr>
        <p:txBody>
          <a:bodyPr anchor="ctr" anchorCtr="1">
            <a:normAutofit/>
          </a:bodyPr>
          <a:lstStyle>
            <a:lvl1pPr>
              <a:defRPr sz="2200">
                <a:solidFill>
                  <a:srgbClr val="262626"/>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6736080" y="804672"/>
            <a:ext cx="4815840" cy="5248656"/>
          </a:xfrm>
        </p:spPr>
        <p:txBody>
          <a:bodyPr>
            <a:normAutofit/>
          </a:bodyPr>
          <a:lstStyle>
            <a:lvl1pPr>
              <a:defRPr sz="1900">
                <a:solidFill>
                  <a:schemeClr val="tx1"/>
                </a:solidFill>
              </a:defRPr>
            </a:lvl1pPr>
            <a:lvl2pPr>
              <a:defRPr sz="1600">
                <a:solidFill>
                  <a:schemeClr val="tx1"/>
                </a:solidFill>
              </a:defRPr>
            </a:lvl2pPr>
            <a:lvl3pPr>
              <a:defRPr sz="1600">
                <a:solidFill>
                  <a:schemeClr val="tx1"/>
                </a:solidFill>
              </a:defRPr>
            </a:lvl3pPr>
            <a:lvl4pPr>
              <a:defRPr sz="1600">
                <a:solidFill>
                  <a:schemeClr val="tx1"/>
                </a:solidFill>
              </a:defRPr>
            </a:lvl4pPr>
            <a:lvl5pPr>
              <a:defRPr sz="1600">
                <a:solidFill>
                  <a:schemeClr val="tx1"/>
                </a:solidFill>
              </a:defRPr>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115568" y="3549918"/>
            <a:ext cx="3794760" cy="2194036"/>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9" name="Date Placeholder 8"/>
          <p:cNvSpPr>
            <a:spLocks noGrp="1"/>
          </p:cNvSpPr>
          <p:nvPr>
            <p:ph type="dt" sz="half" idx="10"/>
          </p:nvPr>
        </p:nvSpPr>
        <p:spPr/>
        <p:txBody>
          <a:bodyPr/>
          <a:lstStyle/>
          <a:p>
            <a:fld id="{4A9D8856-44BD-414A-9E8F-8A0031336735}" type="datetime1">
              <a:rPr lang="en-US" smtClean="0"/>
              <a:t>1/2/2020</a:t>
            </a:fld>
            <a:endParaRPr lang="en-US"/>
          </a:p>
        </p:txBody>
      </p:sp>
      <p:sp>
        <p:nvSpPr>
          <p:cNvPr id="10" name="Footer Placeholder 9"/>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a:p>
        </p:txBody>
      </p:sp>
      <p:sp>
        <p:nvSpPr>
          <p:cNvPr id="11" name="Slide Number Placeholder 10"/>
          <p:cNvSpPr>
            <a:spLocks noGrp="1"/>
          </p:cNvSpPr>
          <p:nvPr>
            <p:ph type="sldNum" sz="quarter" idx="12"/>
          </p:nvPr>
        </p:nvSpPr>
        <p:spPr/>
        <p:txBody>
          <a:bodyPr/>
          <a:lstStyle/>
          <a:p>
            <a:fld id="{7286123D-90E9-41B2-B06B-61E1E03D2F9E}" type="slidenum">
              <a:rPr lang="en-US" smtClean="0"/>
              <a:t>‹#›</a:t>
            </a:fld>
            <a:endParaRPr lang="en-US"/>
          </a:p>
        </p:txBody>
      </p:sp>
    </p:spTree>
    <p:extLst>
      <p:ext uri="{BB962C8B-B14F-4D97-AF65-F5344CB8AC3E}">
        <p14:creationId xmlns:p14="http://schemas.microsoft.com/office/powerpoint/2010/main" val="950686166"/>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8" name="Rectangle 17"/>
          <p:cNvSpPr/>
          <p:nvPr/>
        </p:nvSpPr>
        <p:spPr>
          <a:xfrm>
            <a:off x="0" y="0"/>
            <a:ext cx="6095999"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8523" y="2243828"/>
            <a:ext cx="4494998" cy="1134640"/>
          </a:xfrm>
          <a:solidFill>
            <a:srgbClr val="FFFFFF"/>
          </a:solidFill>
          <a:ln>
            <a:solidFill>
              <a:srgbClr val="404040"/>
            </a:solidFill>
          </a:ln>
        </p:spPr>
        <p:txBody>
          <a:bodyPr anchor="ctr" anchorCtr="1">
            <a:noAutofit/>
          </a:bodyPr>
          <a:lstStyle>
            <a:lvl1pPr>
              <a:defRPr sz="2200">
                <a:solidFill>
                  <a:srgbClr val="262626"/>
                </a:solidFill>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095999" y="0"/>
            <a:ext cx="6102097" cy="6858000"/>
          </a:xfrm>
          <a:solidFill>
            <a:schemeClr val="bg1">
              <a:lumMod val="75000"/>
            </a:schemeClr>
          </a:solidFill>
        </p:spPr>
        <p:txBody>
          <a:bodyPr anchor="t"/>
          <a:lstStyle>
            <a:lvl1pPr marL="0" indent="0">
              <a:buNone/>
              <a:defRPr sz="3200">
                <a:solidFill>
                  <a:schemeClr val="bg1">
                    <a:lumMod val="85000"/>
                    <a:lumOff val="1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115568" y="3549918"/>
            <a:ext cx="3794760" cy="2194037"/>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8" name="Date Placeholder 7"/>
          <p:cNvSpPr>
            <a:spLocks noGrp="1"/>
          </p:cNvSpPr>
          <p:nvPr>
            <p:ph type="dt" sz="half" idx="10"/>
          </p:nvPr>
        </p:nvSpPr>
        <p:spPr/>
        <p:txBody>
          <a:bodyPr/>
          <a:lstStyle>
            <a:lvl1pPr>
              <a:defRPr>
                <a:solidFill>
                  <a:srgbClr val="FFFFFF"/>
                </a:solidFill>
                <a:effectLst>
                  <a:outerShdw blurRad="50800" dist="38100" dir="2700000" algn="tl" rotWithShape="0">
                    <a:prstClr val="black">
                      <a:alpha val="43000"/>
                    </a:prstClr>
                  </a:outerShdw>
                </a:effectLst>
              </a:defRPr>
            </a:lvl1pPr>
          </a:lstStyle>
          <a:p>
            <a:fld id="{9FC08411-B318-42E5-A25E-2227C541F79D}" type="datetime1">
              <a:rPr lang="en-US" smtClean="0"/>
              <a:t>1/2/2020</a:t>
            </a:fld>
            <a:endParaRPr lang="en-US"/>
          </a:p>
        </p:txBody>
      </p:sp>
      <p:sp>
        <p:nvSpPr>
          <p:cNvPr id="9" name="Footer Placeholder 8"/>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a:p>
        </p:txBody>
      </p:sp>
      <p:sp>
        <p:nvSpPr>
          <p:cNvPr id="10" name="Slide Number Placeholder 9"/>
          <p:cNvSpPr>
            <a:spLocks noGrp="1"/>
          </p:cNvSpPr>
          <p:nvPr>
            <p:ph type="sldNum" sz="quarter" idx="12"/>
          </p:nvPr>
        </p:nvSpPr>
        <p:spPr/>
        <p:txBody>
          <a:bodyPr/>
          <a:lstStyle/>
          <a:p>
            <a:fld id="{7286123D-90E9-41B2-B06B-61E1E03D2F9E}" type="slidenum">
              <a:rPr lang="en-US" smtClean="0"/>
              <a:t>‹#›</a:t>
            </a:fld>
            <a:endParaRPr lang="en-US"/>
          </a:p>
        </p:txBody>
      </p:sp>
    </p:spTree>
    <p:extLst>
      <p:ext uri="{BB962C8B-B14F-4D97-AF65-F5344CB8AC3E}">
        <p14:creationId xmlns:p14="http://schemas.microsoft.com/office/powerpoint/2010/main" val="683661332"/>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6AE6CD39-EA9C-4475-BBCF-545CB9D156AF}" type="datetime1">
              <a:rPr lang="en-US" smtClean="0"/>
              <a:t>1/2/2020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286123D-90E9-41B2-B06B-61E1E03D2F9E}" type="slidenum">
              <a:rPr lang="en-US" smtClean="0"/>
              <a:t>‹#›</a:t>
            </a:fld>
            <a:endParaRPr lang="en-US"/>
          </a:p>
        </p:txBody>
      </p:sp>
    </p:spTree>
    <p:extLst>
      <p:ext uri="{BB962C8B-B14F-4D97-AF65-F5344CB8AC3E}">
        <p14:creationId xmlns:p14="http://schemas.microsoft.com/office/powerpoint/2010/main" val="2384898097"/>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53112" y="937260"/>
            <a:ext cx="1298608" cy="498348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231136" y="937260"/>
            <a:ext cx="6198489" cy="498348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4D9D961-88CC-476F-BFE5-4E1CAB46C2A1}" type="datetime1">
              <a:rPr lang="en-US" smtClean="0"/>
              <a:t>1/2/2020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286123D-90E9-41B2-B06B-61E1E03D2F9E}" type="slidenum">
              <a:rPr lang="en-US" smtClean="0"/>
              <a:t>‹#›</a:t>
            </a:fld>
            <a:endParaRPr lang="en-US"/>
          </a:p>
        </p:txBody>
      </p:sp>
    </p:spTree>
    <p:extLst>
      <p:ext uri="{BB962C8B-B14F-4D97-AF65-F5344CB8AC3E}">
        <p14:creationId xmlns:p14="http://schemas.microsoft.com/office/powerpoint/2010/main" val="42874356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8831B66-E374-46FD-B0F1-A74783F02804}" type="datetimeFigureOut">
              <a:rPr lang="en-US" smtClean="0"/>
              <a:t>1/2/2020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1B92D85-3B47-4DE8-A6A3-74ED562B5DD9}" type="slidenum">
              <a:rPr lang="en-US" smtClean="0"/>
              <a:t>‹#›</a:t>
            </a:fld>
            <a:endParaRPr lang="en-US"/>
          </a:p>
        </p:txBody>
      </p:sp>
    </p:spTree>
    <p:extLst>
      <p:ext uri="{BB962C8B-B14F-4D97-AF65-F5344CB8AC3E}">
        <p14:creationId xmlns:p14="http://schemas.microsoft.com/office/powerpoint/2010/main" val="6903113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8831B66-E374-46FD-B0F1-A74783F02804}" type="datetimeFigureOut">
              <a:rPr lang="en-US" smtClean="0"/>
              <a:t>1/2/2020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1B92D85-3B47-4DE8-A6A3-74ED562B5DD9}" type="slidenum">
              <a:rPr lang="en-US" smtClean="0"/>
              <a:t>‹#›</a:t>
            </a:fld>
            <a:endParaRPr lang="en-US"/>
          </a:p>
        </p:txBody>
      </p:sp>
    </p:spTree>
    <p:extLst>
      <p:ext uri="{BB962C8B-B14F-4D97-AF65-F5344CB8AC3E}">
        <p14:creationId xmlns:p14="http://schemas.microsoft.com/office/powerpoint/2010/main" val="35485681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8831B66-E374-46FD-B0F1-A74783F02804}" type="datetimeFigureOut">
              <a:rPr lang="en-US" smtClean="0"/>
              <a:t>1/2/2020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1B92D85-3B47-4DE8-A6A3-74ED562B5DD9}" type="slidenum">
              <a:rPr lang="en-US" smtClean="0"/>
              <a:t>‹#›</a:t>
            </a:fld>
            <a:endParaRPr lang="en-US"/>
          </a:p>
        </p:txBody>
      </p:sp>
    </p:spTree>
    <p:extLst>
      <p:ext uri="{BB962C8B-B14F-4D97-AF65-F5344CB8AC3E}">
        <p14:creationId xmlns:p14="http://schemas.microsoft.com/office/powerpoint/2010/main" val="5323689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8831B66-E374-46FD-B0F1-A74783F02804}" type="datetimeFigureOut">
              <a:rPr lang="en-US" smtClean="0"/>
              <a:t>1/2/2020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1B92D85-3B47-4DE8-A6A3-74ED562B5DD9}" type="slidenum">
              <a:rPr lang="en-US" smtClean="0"/>
              <a:t>‹#›</a:t>
            </a:fld>
            <a:endParaRPr lang="en-US"/>
          </a:p>
        </p:txBody>
      </p:sp>
    </p:spTree>
    <p:extLst>
      <p:ext uri="{BB962C8B-B14F-4D97-AF65-F5344CB8AC3E}">
        <p14:creationId xmlns:p14="http://schemas.microsoft.com/office/powerpoint/2010/main" val="2637497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28831B66-E374-46FD-B0F1-A74783F02804}" type="datetimeFigureOut">
              <a:rPr lang="en-US" smtClean="0"/>
              <a:t>1/2/2020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1B92D85-3B47-4DE8-A6A3-74ED562B5DD9}" type="slidenum">
              <a:rPr lang="en-US" smtClean="0"/>
              <a:t>‹#›</a:t>
            </a:fld>
            <a:endParaRPr lang="en-US"/>
          </a:p>
        </p:txBody>
      </p:sp>
    </p:spTree>
    <p:extLst>
      <p:ext uri="{BB962C8B-B14F-4D97-AF65-F5344CB8AC3E}">
        <p14:creationId xmlns:p14="http://schemas.microsoft.com/office/powerpoint/2010/main" val="32387474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28831B66-E374-46FD-B0F1-A74783F02804}" type="datetimeFigureOut">
              <a:rPr lang="en-US" smtClean="0"/>
              <a:t>1/2/2020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1B92D85-3B47-4DE8-A6A3-74ED562B5DD9}" type="slidenum">
              <a:rPr lang="en-US" smtClean="0"/>
              <a:t>‹#›</a:t>
            </a:fld>
            <a:endParaRPr lang="en-US"/>
          </a:p>
        </p:txBody>
      </p:sp>
    </p:spTree>
    <p:extLst>
      <p:ext uri="{BB962C8B-B14F-4D97-AF65-F5344CB8AC3E}">
        <p14:creationId xmlns:p14="http://schemas.microsoft.com/office/powerpoint/2010/main" val="31587327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theme" Target="../theme/theme2.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slideLayout" Target="../slideLayouts/slideLayout25.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3.xml"/><Relationship Id="rId3" Type="http://schemas.openxmlformats.org/officeDocument/2006/relationships/slideLayout" Target="../slideLayouts/slideLayout28.xml"/><Relationship Id="rId7" Type="http://schemas.openxmlformats.org/officeDocument/2006/relationships/slideLayout" Target="../slideLayouts/slideLayout32.xml"/><Relationship Id="rId12" Type="http://schemas.openxmlformats.org/officeDocument/2006/relationships/theme" Target="../theme/theme3.xml"/><Relationship Id="rId2" Type="http://schemas.openxmlformats.org/officeDocument/2006/relationships/slideLayout" Target="../slideLayouts/slideLayout27.xml"/><Relationship Id="rId1" Type="http://schemas.openxmlformats.org/officeDocument/2006/relationships/slideLayout" Target="../slideLayouts/slideLayout26.xml"/><Relationship Id="rId6" Type="http://schemas.openxmlformats.org/officeDocument/2006/relationships/slideLayout" Target="../slideLayouts/slideLayout31.xml"/><Relationship Id="rId11" Type="http://schemas.openxmlformats.org/officeDocument/2006/relationships/slideLayout" Target="../slideLayouts/slideLayout36.xml"/><Relationship Id="rId5" Type="http://schemas.openxmlformats.org/officeDocument/2006/relationships/slideLayout" Target="../slideLayouts/slideLayout30.xml"/><Relationship Id="rId10" Type="http://schemas.openxmlformats.org/officeDocument/2006/relationships/slideLayout" Target="../slideLayouts/slideLayout35.xml"/><Relationship Id="rId4" Type="http://schemas.openxmlformats.org/officeDocument/2006/relationships/slideLayout" Target="../slideLayouts/slideLayout29.xml"/><Relationship Id="rId9" Type="http://schemas.openxmlformats.org/officeDocument/2006/relationships/slideLayout" Target="../slideLayouts/slideLayout3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accent2">
            <a:lumMod val="60000"/>
            <a:lumOff val="4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8831B66-E374-46FD-B0F1-A74783F02804}" type="datetimeFigureOut">
              <a:rPr lang="en-US" smtClean="0"/>
              <a:t>1/2/2020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1B92D85-3B47-4DE8-A6A3-74ED562B5DD9}" type="slidenum">
              <a:rPr lang="en-US" smtClean="0"/>
              <a:t>‹#›</a:t>
            </a:fld>
            <a:endParaRPr lang="en-US"/>
          </a:p>
        </p:txBody>
      </p:sp>
    </p:spTree>
    <p:extLst>
      <p:ext uri="{BB962C8B-B14F-4D97-AF65-F5344CB8AC3E}">
        <p14:creationId xmlns:p14="http://schemas.microsoft.com/office/powerpoint/2010/main" val="2261240701"/>
      </p:ext>
    </p:extLst>
  </p:cSld>
  <p:clrMap bg1="lt1" tx1="dk1" bg2="lt2" tx2="dk2" accent1="accent1" accent2="accent2" accent3="accent3" accent4="accent4" accent5="accent5" accent6="accent6" hlink="hlink" folHlink="folHlink"/>
  <p:sldLayoutIdLst>
    <p:sldLayoutId id="2147483686" r:id="rId1"/>
    <p:sldLayoutId id="2147483687" r:id="rId2"/>
    <p:sldLayoutId id="2147483688" r:id="rId3"/>
    <p:sldLayoutId id="2147483689" r:id="rId4"/>
    <p:sldLayoutId id="2147483690" r:id="rId5"/>
    <p:sldLayoutId id="2147483691" r:id="rId6"/>
    <p:sldLayoutId id="2147483692" r:id="rId7"/>
    <p:sldLayoutId id="2147483693" r:id="rId8"/>
    <p:sldLayoutId id="2147483694" r:id="rId9"/>
    <p:sldLayoutId id="2147483695" r:id="rId10"/>
    <p:sldLayoutId id="2147483696"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accent2">
            <a:lumMod val="60000"/>
            <a:lumOff val="4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bwMode="black">
          <a:xfrm>
            <a:off x="2231136" y="964692"/>
            <a:ext cx="7729728" cy="1188720"/>
          </a:xfrm>
          <a:prstGeom prst="rect">
            <a:avLst/>
          </a:prstGeom>
          <a:solidFill>
            <a:srgbClr val="FFFFFF"/>
          </a:solidFill>
          <a:ln w="31750" cap="sq">
            <a:solidFill>
              <a:srgbClr val="404040"/>
            </a:solidFill>
            <a:miter lim="800000"/>
          </a:ln>
        </p:spPr>
        <p:txBody>
          <a:bodyPr vert="horz" lIns="182880" tIns="182880" rIns="182880" bIns="18288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2231136" y="2638044"/>
            <a:ext cx="7729728" cy="310198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821429" y="6238816"/>
            <a:ext cx="2753746" cy="323968"/>
          </a:xfrm>
          <a:prstGeom prst="rect">
            <a:avLst/>
          </a:prstGeom>
        </p:spPr>
        <p:txBody>
          <a:bodyPr vert="horz" lIns="91440" tIns="45720" rIns="91440" bIns="45720" rtlCol="0" anchor="ctr"/>
          <a:lstStyle>
            <a:lvl1pPr algn="r">
              <a:defRPr sz="1050">
                <a:solidFill>
                  <a:schemeClr val="tx1">
                    <a:alpha val="70000"/>
                  </a:schemeClr>
                </a:solidFill>
              </a:defRPr>
            </a:lvl1pPr>
          </a:lstStyle>
          <a:p>
            <a:fld id="{10F57BFB-A455-41C0-AD52-01E645305785}" type="datetime1">
              <a:rPr lang="en-US" smtClean="0"/>
              <a:t>1/2/2020</a:t>
            </a:fld>
            <a:endParaRPr lang="en-US"/>
          </a:p>
        </p:txBody>
      </p:sp>
      <p:sp>
        <p:nvSpPr>
          <p:cNvPr id="5" name="Footer Placeholder 4"/>
          <p:cNvSpPr>
            <a:spLocks noGrp="1"/>
          </p:cNvSpPr>
          <p:nvPr>
            <p:ph type="ftr" sz="quarter" idx="3"/>
          </p:nvPr>
        </p:nvSpPr>
        <p:spPr>
          <a:xfrm>
            <a:off x="1600200" y="6236208"/>
            <a:ext cx="5901189" cy="320040"/>
          </a:xfrm>
          <a:prstGeom prst="rect">
            <a:avLst/>
          </a:prstGeom>
        </p:spPr>
        <p:txBody>
          <a:bodyPr vert="horz" lIns="91440" tIns="45720" rIns="91440" bIns="45720" rtlCol="0" anchor="ctr"/>
          <a:lstStyle>
            <a:lvl1pPr algn="l">
              <a:defRPr sz="1050">
                <a:solidFill>
                  <a:schemeClr val="tx1">
                    <a:alpha val="70000"/>
                  </a:schemeClr>
                </a:solidFill>
              </a:defRPr>
            </a:lvl1pPr>
          </a:lstStyle>
          <a:p>
            <a:endParaRPr lang="en-US"/>
          </a:p>
        </p:txBody>
      </p:sp>
      <p:sp>
        <p:nvSpPr>
          <p:cNvPr id="6" name="Slide Number Placeholder 5"/>
          <p:cNvSpPr>
            <a:spLocks noGrp="1"/>
          </p:cNvSpPr>
          <p:nvPr>
            <p:ph type="sldNum" sz="quarter" idx="4"/>
          </p:nvPr>
        </p:nvSpPr>
        <p:spPr>
          <a:xfrm>
            <a:off x="10758922" y="6217920"/>
            <a:ext cx="365760" cy="365760"/>
          </a:xfrm>
          <a:prstGeom prst="ellipse">
            <a:avLst/>
          </a:prstGeom>
          <a:solidFill>
            <a:srgbClr val="1D1D1D">
              <a:alpha val="70000"/>
            </a:srgbClr>
          </a:solidFill>
        </p:spPr>
        <p:txBody>
          <a:bodyPr vert="horz" lIns="18288" tIns="45720" rIns="18288" bIns="45720" rtlCol="0" anchor="ctr">
            <a:noAutofit/>
          </a:bodyPr>
          <a:lstStyle>
            <a:lvl1pPr algn="ctr">
              <a:defRPr sz="1100" spc="0" baseline="0">
                <a:solidFill>
                  <a:srgbClr val="FFFFFF"/>
                </a:solidFill>
              </a:defRPr>
            </a:lvl1pPr>
          </a:lstStyle>
          <a:p>
            <a:fld id="{7286123D-90E9-41B2-B06B-61E1E03D2F9E}" type="slidenum">
              <a:rPr lang="en-US" smtClean="0"/>
              <a:t>‹#›</a:t>
            </a:fld>
            <a:endParaRPr lang="en-US"/>
          </a:p>
        </p:txBody>
      </p:sp>
    </p:spTree>
    <p:extLst>
      <p:ext uri="{BB962C8B-B14F-4D97-AF65-F5344CB8AC3E}">
        <p14:creationId xmlns:p14="http://schemas.microsoft.com/office/powerpoint/2010/main" val="4143127646"/>
      </p:ext>
    </p:extLst>
  </p:cSld>
  <p:clrMap bg1="lt1" tx1="dk1" bg2="lt2" tx2="dk2" accent1="accent1" accent2="accent2" accent3="accent3" accent4="accent4" accent5="accent5" accent6="accent6" hlink="hlink" folHlink="folHlink"/>
  <p:sldLayoutIdLst>
    <p:sldLayoutId id="2147483699" r:id="rId1"/>
    <p:sldLayoutId id="2147483700" r:id="rId2"/>
    <p:sldLayoutId id="2147483701" r:id="rId3"/>
    <p:sldLayoutId id="2147483702" r:id="rId4"/>
    <p:sldLayoutId id="2147483703" r:id="rId5"/>
    <p:sldLayoutId id="2147483704" r:id="rId6"/>
    <p:sldLayoutId id="2147483705" r:id="rId7"/>
    <p:sldLayoutId id="2147483706" r:id="rId8"/>
    <p:sldLayoutId id="2147483707" r:id="rId9"/>
    <p:sldLayoutId id="2147483708" r:id="rId10"/>
    <p:sldLayoutId id="2147483709" r:id="rId11"/>
    <p:sldLayoutId id="2147483674" r:id="rId12"/>
    <p:sldLayoutId id="2147483697" r:id="rId13"/>
    <p:sldLayoutId id="2147483684" r:id="rId14"/>
  </p:sldLayoutIdLst>
  <p:hf hdr="0" ftr="0" dt="0"/>
  <p:txStyles>
    <p:titleStyle>
      <a:lvl1pPr algn="ctr" defTabSz="914400" rtl="0" eaLnBrk="1" latinLnBrk="0" hangingPunct="1">
        <a:lnSpc>
          <a:spcPct val="90000"/>
        </a:lnSpc>
        <a:spcBef>
          <a:spcPct val="0"/>
        </a:spcBef>
        <a:buNone/>
        <a:defRPr sz="2800" kern="1200" cap="all" spc="200" baseline="0">
          <a:solidFill>
            <a:srgbClr val="262626"/>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286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431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82775"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ext>
  </p:extLst>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accent2">
            <a:lumMod val="60000"/>
            <a:lumOff val="4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bwMode="black">
          <a:xfrm>
            <a:off x="2231136" y="964692"/>
            <a:ext cx="7729728" cy="1188720"/>
          </a:xfrm>
          <a:prstGeom prst="rect">
            <a:avLst/>
          </a:prstGeom>
          <a:solidFill>
            <a:srgbClr val="FFFFFF"/>
          </a:solidFill>
          <a:ln w="31750" cap="sq">
            <a:solidFill>
              <a:srgbClr val="404040"/>
            </a:solidFill>
            <a:miter lim="800000"/>
          </a:ln>
        </p:spPr>
        <p:txBody>
          <a:bodyPr vert="horz" lIns="182880" tIns="182880" rIns="182880" bIns="18288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2231136" y="2638044"/>
            <a:ext cx="7729728" cy="310198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821429" y="6238816"/>
            <a:ext cx="2753746" cy="323968"/>
          </a:xfrm>
          <a:prstGeom prst="rect">
            <a:avLst/>
          </a:prstGeom>
        </p:spPr>
        <p:txBody>
          <a:bodyPr vert="horz" lIns="91440" tIns="45720" rIns="91440" bIns="45720" rtlCol="0" anchor="ctr"/>
          <a:lstStyle>
            <a:lvl1pPr algn="r">
              <a:defRPr sz="1050">
                <a:solidFill>
                  <a:schemeClr val="tx1">
                    <a:alpha val="70000"/>
                  </a:schemeClr>
                </a:solidFill>
              </a:defRPr>
            </a:lvl1pPr>
          </a:lstStyle>
          <a:p>
            <a:fld id="{10F57BFB-A455-41C0-AD52-01E645305785}" type="datetime1">
              <a:rPr lang="en-US" smtClean="0"/>
              <a:t>1/2/2020</a:t>
            </a:fld>
            <a:endParaRPr lang="en-US"/>
          </a:p>
        </p:txBody>
      </p:sp>
      <p:sp>
        <p:nvSpPr>
          <p:cNvPr id="5" name="Footer Placeholder 4"/>
          <p:cNvSpPr>
            <a:spLocks noGrp="1"/>
          </p:cNvSpPr>
          <p:nvPr>
            <p:ph type="ftr" sz="quarter" idx="3"/>
          </p:nvPr>
        </p:nvSpPr>
        <p:spPr>
          <a:xfrm>
            <a:off x="1600200" y="6236208"/>
            <a:ext cx="5901189" cy="320040"/>
          </a:xfrm>
          <a:prstGeom prst="rect">
            <a:avLst/>
          </a:prstGeom>
        </p:spPr>
        <p:txBody>
          <a:bodyPr vert="horz" lIns="91440" tIns="45720" rIns="91440" bIns="45720" rtlCol="0" anchor="ctr"/>
          <a:lstStyle>
            <a:lvl1pPr algn="l">
              <a:defRPr sz="1050">
                <a:solidFill>
                  <a:schemeClr val="tx1">
                    <a:alpha val="70000"/>
                  </a:schemeClr>
                </a:solidFill>
              </a:defRPr>
            </a:lvl1pPr>
          </a:lstStyle>
          <a:p>
            <a:endParaRPr lang="en-US"/>
          </a:p>
        </p:txBody>
      </p:sp>
      <p:sp>
        <p:nvSpPr>
          <p:cNvPr id="6" name="Slide Number Placeholder 5"/>
          <p:cNvSpPr>
            <a:spLocks noGrp="1"/>
          </p:cNvSpPr>
          <p:nvPr>
            <p:ph type="sldNum" sz="quarter" idx="4"/>
          </p:nvPr>
        </p:nvSpPr>
        <p:spPr>
          <a:xfrm>
            <a:off x="10758922" y="6217920"/>
            <a:ext cx="365760" cy="365760"/>
          </a:xfrm>
          <a:prstGeom prst="ellipse">
            <a:avLst/>
          </a:prstGeom>
          <a:solidFill>
            <a:srgbClr val="1D1D1D">
              <a:alpha val="70000"/>
            </a:srgbClr>
          </a:solidFill>
        </p:spPr>
        <p:txBody>
          <a:bodyPr vert="horz" lIns="18288" tIns="45720" rIns="18288" bIns="45720" rtlCol="0" anchor="ctr">
            <a:noAutofit/>
          </a:bodyPr>
          <a:lstStyle>
            <a:lvl1pPr algn="ctr">
              <a:defRPr sz="1100" spc="0" baseline="0">
                <a:solidFill>
                  <a:srgbClr val="FFFFFF"/>
                </a:solidFill>
              </a:defRPr>
            </a:lvl1pPr>
          </a:lstStyle>
          <a:p>
            <a:fld id="{7286123D-90E9-41B2-B06B-61E1E03D2F9E}" type="slidenum">
              <a:rPr lang="en-US" smtClean="0"/>
              <a:t>‹#›</a:t>
            </a:fld>
            <a:endParaRPr lang="en-US"/>
          </a:p>
        </p:txBody>
      </p:sp>
    </p:spTree>
    <p:extLst>
      <p:ext uri="{BB962C8B-B14F-4D97-AF65-F5344CB8AC3E}">
        <p14:creationId xmlns:p14="http://schemas.microsoft.com/office/powerpoint/2010/main" val="1455829797"/>
      </p:ext>
    </p:extLst>
  </p:cSld>
  <p:clrMap bg1="lt1" tx1="dk1" bg2="lt2" tx2="dk2" accent1="accent1" accent2="accent2" accent3="accent3" accent4="accent4" accent5="accent5" accent6="accent6" hlink="hlink" folHlink="folHlink"/>
  <p:sldLayoutIdLst>
    <p:sldLayoutId id="2147483711" r:id="rId1"/>
    <p:sldLayoutId id="2147483712" r:id="rId2"/>
    <p:sldLayoutId id="2147483713" r:id="rId3"/>
    <p:sldLayoutId id="2147483714" r:id="rId4"/>
    <p:sldLayoutId id="2147483715" r:id="rId5"/>
    <p:sldLayoutId id="2147483716" r:id="rId6"/>
    <p:sldLayoutId id="2147483717" r:id="rId7"/>
    <p:sldLayoutId id="2147483718" r:id="rId8"/>
    <p:sldLayoutId id="2147483719" r:id="rId9"/>
    <p:sldLayoutId id="2147483720" r:id="rId10"/>
    <p:sldLayoutId id="2147483721" r:id="rId11"/>
  </p:sldLayoutIdLst>
  <p:hf hdr="0" ftr="0" dt="0"/>
  <p:txStyles>
    <p:titleStyle>
      <a:lvl1pPr algn="ctr" defTabSz="914400" rtl="0" eaLnBrk="1" latinLnBrk="0" hangingPunct="1">
        <a:lnSpc>
          <a:spcPct val="90000"/>
        </a:lnSpc>
        <a:spcBef>
          <a:spcPct val="0"/>
        </a:spcBef>
        <a:buNone/>
        <a:defRPr sz="2800" kern="1200" cap="all" spc="200" baseline="0">
          <a:solidFill>
            <a:srgbClr val="262626"/>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286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431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82775"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Autofit/>
          </a:bodyPr>
          <a:lstStyle/>
          <a:p>
            <a:r>
              <a:rPr lang="en-US" sz="4800" dirty="0" smtClean="0"/>
              <a:t>PLWG report to ROS</a:t>
            </a:r>
            <a:r>
              <a:rPr lang="en-US" sz="4800" dirty="0"/>
              <a:t/>
            </a:r>
            <a:br>
              <a:rPr lang="en-US" sz="4800" dirty="0"/>
            </a:br>
            <a:r>
              <a:rPr lang="en-US" sz="4800" dirty="0" smtClean="0"/>
              <a:t>January 9, 2020   </a:t>
            </a:r>
            <a:endParaRPr lang="en-US" sz="4800" dirty="0"/>
          </a:p>
        </p:txBody>
      </p:sp>
      <p:sp>
        <p:nvSpPr>
          <p:cNvPr id="3" name="Subtitle 2"/>
          <p:cNvSpPr>
            <a:spLocks noGrp="1"/>
          </p:cNvSpPr>
          <p:nvPr>
            <p:ph type="subTitle" idx="1"/>
          </p:nvPr>
        </p:nvSpPr>
        <p:spPr/>
        <p:txBody>
          <a:bodyPr>
            <a:normAutofit/>
          </a:bodyPr>
          <a:lstStyle/>
          <a:p>
            <a:r>
              <a:rPr lang="en-US" sz="2400" dirty="0" smtClean="0"/>
              <a:t>Report based on PLWG Dec 17, 2019 meeting</a:t>
            </a:r>
            <a:endParaRPr lang="en-US" sz="2400" dirty="0"/>
          </a:p>
        </p:txBody>
      </p:sp>
    </p:spTree>
    <p:extLst>
      <p:ext uri="{BB962C8B-B14F-4D97-AF65-F5344CB8AC3E}">
        <p14:creationId xmlns:p14="http://schemas.microsoft.com/office/powerpoint/2010/main" val="24767227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914400"/>
            <a:ext cx="10515600" cy="1188720"/>
          </a:xfrm>
        </p:spPr>
        <p:txBody>
          <a:bodyPr>
            <a:normAutofit/>
          </a:bodyPr>
          <a:lstStyle/>
          <a:p>
            <a:r>
              <a:rPr lang="en-US" sz="4000" dirty="0" smtClean="0"/>
              <a:t>NPRR973/NOGRR196/PGRR074/RRGRR022</a:t>
            </a:r>
            <a:endParaRPr lang="en-US" sz="4000" dirty="0"/>
          </a:p>
        </p:txBody>
      </p:sp>
      <p:sp>
        <p:nvSpPr>
          <p:cNvPr id="3" name="Content Placeholder 2"/>
          <p:cNvSpPr>
            <a:spLocks noGrp="1"/>
          </p:cNvSpPr>
          <p:nvPr>
            <p:ph idx="1"/>
          </p:nvPr>
        </p:nvSpPr>
        <p:spPr>
          <a:xfrm>
            <a:off x="838200" y="2400302"/>
            <a:ext cx="10515600" cy="4360984"/>
          </a:xfrm>
          <a:solidFill>
            <a:srgbClr val="FFFFFF"/>
          </a:solidFill>
        </p:spPr>
        <p:txBody>
          <a:bodyPr>
            <a:normAutofit fontScale="32500" lnSpcReduction="20000"/>
          </a:bodyPr>
          <a:lstStyle/>
          <a:p>
            <a:pPr marL="228600" lvl="1" indent="0">
              <a:buClr>
                <a:schemeClr val="tx1"/>
              </a:buClr>
              <a:buNone/>
            </a:pPr>
            <a:r>
              <a:rPr lang="en-US" sz="6200" dirty="0" smtClean="0"/>
              <a:t>NPRR973 </a:t>
            </a:r>
            <a:r>
              <a:rPr lang="en-US" sz="6200" dirty="0"/>
              <a:t>Add Definitions for Generator Step-Up and Main </a:t>
            </a:r>
            <a:r>
              <a:rPr lang="en-US" sz="6200" dirty="0" smtClean="0"/>
              <a:t>Power</a:t>
            </a:r>
          </a:p>
          <a:p>
            <a:pPr marL="228600" lvl="1" indent="0">
              <a:buClr>
                <a:schemeClr val="tx1"/>
              </a:buClr>
              <a:buNone/>
            </a:pPr>
            <a:r>
              <a:rPr lang="en-US" sz="6200" dirty="0" smtClean="0"/>
              <a:t>NOGRR196 (Related </a:t>
            </a:r>
            <a:r>
              <a:rPr lang="en-US" sz="6200" dirty="0"/>
              <a:t>to </a:t>
            </a:r>
            <a:r>
              <a:rPr lang="en-US" sz="6200" dirty="0" smtClean="0"/>
              <a:t>NPRR973) </a:t>
            </a:r>
            <a:r>
              <a:rPr lang="en-US" sz="6200" dirty="0"/>
              <a:t>Add Definitions Generator Step-Up and Main Power </a:t>
            </a:r>
            <a:r>
              <a:rPr lang="en-US" sz="6200" dirty="0" smtClean="0"/>
              <a:t>Transformer</a:t>
            </a:r>
          </a:p>
          <a:p>
            <a:pPr marL="228600" lvl="1" indent="0">
              <a:buClr>
                <a:schemeClr val="tx1"/>
              </a:buClr>
              <a:buNone/>
            </a:pPr>
            <a:r>
              <a:rPr lang="en-US" sz="6200" dirty="0" smtClean="0"/>
              <a:t>PGRR074 (Related </a:t>
            </a:r>
            <a:r>
              <a:rPr lang="en-US" sz="6200" dirty="0"/>
              <a:t>to </a:t>
            </a:r>
            <a:r>
              <a:rPr lang="en-US" sz="6200" dirty="0" smtClean="0"/>
              <a:t>NPRR973) </a:t>
            </a:r>
            <a:r>
              <a:rPr lang="en-US" sz="6200" dirty="0"/>
              <a:t>Add Definitions Generator Step-Up and Main Power </a:t>
            </a:r>
            <a:r>
              <a:rPr lang="en-US" sz="6200" dirty="0" smtClean="0"/>
              <a:t>Transformer</a:t>
            </a:r>
          </a:p>
          <a:p>
            <a:pPr marL="228600" lvl="1" indent="0">
              <a:buClr>
                <a:schemeClr val="tx1"/>
              </a:buClr>
              <a:buNone/>
            </a:pPr>
            <a:r>
              <a:rPr lang="en-US" sz="6200" dirty="0" smtClean="0"/>
              <a:t>RRGRR022 (Related </a:t>
            </a:r>
            <a:r>
              <a:rPr lang="en-US" sz="6200" dirty="0"/>
              <a:t>to </a:t>
            </a:r>
            <a:r>
              <a:rPr lang="en-US" sz="6200" dirty="0" smtClean="0"/>
              <a:t>NPRR973) </a:t>
            </a:r>
            <a:r>
              <a:rPr lang="en-US" sz="6200" dirty="0"/>
              <a:t>Add Definitions Generator Step-Up and Main Power </a:t>
            </a:r>
            <a:r>
              <a:rPr lang="en-US" sz="6200" dirty="0" smtClean="0"/>
              <a:t>Transformer</a:t>
            </a:r>
            <a:endParaRPr lang="en-US" sz="6200" dirty="0"/>
          </a:p>
          <a:p>
            <a:pPr marL="228600" lvl="1" indent="0">
              <a:buClr>
                <a:schemeClr val="tx1"/>
              </a:buClr>
              <a:buNone/>
            </a:pPr>
            <a:endParaRPr lang="en-US" sz="6200" dirty="0" smtClean="0"/>
          </a:p>
          <a:p>
            <a:pPr marL="228600" lvl="1" indent="0">
              <a:buClr>
                <a:schemeClr val="tx1"/>
              </a:buClr>
              <a:buNone/>
            </a:pPr>
            <a:r>
              <a:rPr lang="en-US" sz="6200" dirty="0" smtClean="0"/>
              <a:t>In regards to NPRR973, PLWG reviewed TIEC filed comments.  PLWG agreed with the edits and further added some other clarifying edits. (see the December 17, 2019 PLWG Meeting’s Key Documents for TIEC/PLWG edits to 973NPRR-03)</a:t>
            </a:r>
          </a:p>
          <a:p>
            <a:pPr marL="228600" lvl="1" indent="0">
              <a:buClr>
                <a:schemeClr val="tx1"/>
              </a:buClr>
              <a:buNone/>
            </a:pPr>
            <a:r>
              <a:rPr lang="en-US" sz="6200" dirty="0" smtClean="0"/>
              <a:t>PLWG also made clarifying edits to NOGRR196. </a:t>
            </a:r>
            <a:r>
              <a:rPr lang="en-US" sz="6200" dirty="0"/>
              <a:t>(see the December </a:t>
            </a:r>
            <a:r>
              <a:rPr lang="en-US" sz="6200" dirty="0" smtClean="0"/>
              <a:t>17, 2019 </a:t>
            </a:r>
            <a:r>
              <a:rPr lang="en-US" sz="6200" dirty="0"/>
              <a:t>PLWG </a:t>
            </a:r>
            <a:r>
              <a:rPr lang="en-US" sz="6200" dirty="0" smtClean="0"/>
              <a:t>Meeting’s </a:t>
            </a:r>
            <a:r>
              <a:rPr lang="en-US" sz="6200" dirty="0"/>
              <a:t>Key Documents for </a:t>
            </a:r>
            <a:r>
              <a:rPr lang="en-US" sz="6200" dirty="0" smtClean="0"/>
              <a:t>PLWG edits to 196NOGRR) </a:t>
            </a:r>
          </a:p>
          <a:p>
            <a:pPr marL="228600" lvl="1" indent="0">
              <a:buClr>
                <a:schemeClr val="tx1"/>
              </a:buClr>
              <a:buNone/>
            </a:pPr>
            <a:endParaRPr lang="en-US" sz="6200" dirty="0" smtClean="0"/>
          </a:p>
          <a:p>
            <a:pPr lvl="1">
              <a:buClr>
                <a:schemeClr val="tx1"/>
              </a:buClr>
              <a:buFont typeface="Wingdings" panose="05000000000000000000" pitchFamily="2" charset="2"/>
              <a:buChar char="Ø"/>
            </a:pPr>
            <a:r>
              <a:rPr lang="en-US" sz="6200" dirty="0" smtClean="0"/>
              <a:t>PLWG recommends that ROS votes to endorse the revision requests listed with </a:t>
            </a:r>
            <a:r>
              <a:rPr lang="en-US" sz="6200" dirty="0" smtClean="0"/>
              <a:t>the edits</a:t>
            </a:r>
            <a:r>
              <a:rPr lang="en-US" sz="6200" dirty="0" smtClean="0"/>
              <a:t>.</a:t>
            </a:r>
          </a:p>
          <a:p>
            <a:pPr lvl="1">
              <a:buClr>
                <a:schemeClr val="tx1"/>
              </a:buClr>
              <a:buFont typeface="Wingdings" panose="05000000000000000000" pitchFamily="2" charset="2"/>
              <a:buChar char="Ø"/>
            </a:pPr>
            <a:endParaRPr lang="en-US" sz="3000" dirty="0"/>
          </a:p>
          <a:p>
            <a:pPr marL="228600" lvl="1" indent="0">
              <a:buClr>
                <a:schemeClr val="tx1"/>
              </a:buClr>
              <a:buNone/>
            </a:pPr>
            <a:endParaRPr lang="en-US" sz="2200" dirty="0" smtClean="0"/>
          </a:p>
          <a:p>
            <a:pPr lvl="1">
              <a:buClr>
                <a:schemeClr val="tx1"/>
              </a:buClr>
              <a:buFont typeface="Courier New" panose="02070309020205020404" pitchFamily="49" charset="0"/>
              <a:buChar char="o"/>
            </a:pPr>
            <a:endParaRPr lang="en-US" sz="2200" dirty="0" smtClean="0"/>
          </a:p>
          <a:p>
            <a:pPr lvl="1">
              <a:buClr>
                <a:schemeClr val="tx1"/>
              </a:buClr>
              <a:buFont typeface="Courier New" panose="02070309020205020404" pitchFamily="49" charset="0"/>
              <a:buChar char="o"/>
            </a:pPr>
            <a:endParaRPr lang="en-US" sz="2200" dirty="0" smtClean="0"/>
          </a:p>
          <a:p>
            <a:pPr lvl="1">
              <a:buClr>
                <a:schemeClr val="tx1"/>
              </a:buClr>
            </a:pPr>
            <a:endParaRPr lang="en-US" sz="2200" dirty="0" smtClean="0"/>
          </a:p>
          <a:p>
            <a:pPr lvl="1"/>
            <a:endParaRPr lang="en-US" sz="2400" dirty="0" smtClean="0"/>
          </a:p>
          <a:p>
            <a:pPr marL="0" indent="0">
              <a:buNone/>
            </a:pPr>
            <a:endParaRPr lang="en-US" sz="2400" dirty="0"/>
          </a:p>
        </p:txBody>
      </p:sp>
      <p:sp>
        <p:nvSpPr>
          <p:cNvPr id="4" name="Slide Number Placeholder 3"/>
          <p:cNvSpPr>
            <a:spLocks noGrp="1"/>
          </p:cNvSpPr>
          <p:nvPr>
            <p:ph type="sldNum" sz="quarter" idx="12"/>
          </p:nvPr>
        </p:nvSpPr>
        <p:spPr/>
        <p:txBody>
          <a:bodyPr/>
          <a:lstStyle/>
          <a:p>
            <a:fld id="{7286123D-90E9-41B2-B06B-61E1E03D2F9E}" type="slidenum">
              <a:rPr lang="en-US" smtClean="0"/>
              <a:t>2</a:t>
            </a:fld>
            <a:endParaRPr lang="en-US"/>
          </a:p>
        </p:txBody>
      </p:sp>
    </p:spTree>
    <p:extLst>
      <p:ext uri="{BB962C8B-B14F-4D97-AF65-F5344CB8AC3E}">
        <p14:creationId xmlns:p14="http://schemas.microsoft.com/office/powerpoint/2010/main" val="24079163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914400"/>
            <a:ext cx="10515600" cy="1188720"/>
          </a:xfrm>
        </p:spPr>
        <p:txBody>
          <a:bodyPr>
            <a:normAutofit/>
          </a:bodyPr>
          <a:lstStyle/>
          <a:p>
            <a:r>
              <a:rPr lang="en-US" sz="4000" dirty="0" smtClean="0"/>
              <a:t>PGRR075</a:t>
            </a:r>
            <a:r>
              <a:rPr lang="en-US" sz="4000" dirty="0"/>
              <a:t> </a:t>
            </a:r>
          </a:p>
        </p:txBody>
      </p:sp>
      <p:sp>
        <p:nvSpPr>
          <p:cNvPr id="3" name="Content Placeholder 2"/>
          <p:cNvSpPr>
            <a:spLocks noGrp="1"/>
          </p:cNvSpPr>
          <p:nvPr>
            <p:ph idx="1"/>
          </p:nvPr>
        </p:nvSpPr>
        <p:spPr>
          <a:xfrm>
            <a:off x="838200" y="2743197"/>
            <a:ext cx="10515600" cy="3912580"/>
          </a:xfrm>
          <a:solidFill>
            <a:srgbClr val="FFFFFF"/>
          </a:solidFill>
        </p:spPr>
        <p:txBody>
          <a:bodyPr>
            <a:normAutofit lnSpcReduction="10000"/>
          </a:bodyPr>
          <a:lstStyle/>
          <a:p>
            <a:pPr marL="228600" lvl="1" indent="0">
              <a:buClr>
                <a:schemeClr val="tx1"/>
              </a:buClr>
              <a:buNone/>
            </a:pPr>
            <a:r>
              <a:rPr lang="en-US" sz="3200" dirty="0" smtClean="0">
                <a:solidFill>
                  <a:schemeClr val="tx1"/>
                </a:solidFill>
                <a:latin typeface="Calibri" panose="020F0502020204030204" pitchFamily="34" charset="0"/>
                <a:ea typeface="Calibri" panose="020F0502020204030204" pitchFamily="34" charset="0"/>
              </a:rPr>
              <a:t>PGRR075 </a:t>
            </a:r>
            <a:r>
              <a:rPr lang="en-US" sz="3200" dirty="0">
                <a:solidFill>
                  <a:schemeClr val="tx1"/>
                </a:solidFill>
                <a:latin typeface="Calibri" panose="020F0502020204030204" pitchFamily="34" charset="0"/>
                <a:ea typeface="Calibri" panose="020F0502020204030204" pitchFamily="34" charset="0"/>
              </a:rPr>
              <a:t>Dynamic Model Quality Requirement </a:t>
            </a:r>
            <a:endParaRPr lang="en-US" sz="3200" dirty="0" smtClean="0">
              <a:solidFill>
                <a:schemeClr val="tx1"/>
              </a:solidFill>
              <a:latin typeface="Calibri" panose="020F0502020204030204" pitchFamily="34" charset="0"/>
              <a:ea typeface="Calibri" panose="020F0502020204030204" pitchFamily="34" charset="0"/>
            </a:endParaRPr>
          </a:p>
          <a:p>
            <a:pPr marL="228600" lvl="1" indent="0">
              <a:buClr>
                <a:schemeClr val="tx1"/>
              </a:buClr>
              <a:buNone/>
            </a:pPr>
            <a:r>
              <a:rPr lang="en-US" sz="2800" dirty="0" smtClean="0"/>
              <a:t>At the December meeting the PLWG discussed the timing of when dynamic model data is needed in the interconnection study process </a:t>
            </a:r>
          </a:p>
          <a:p>
            <a:pPr marL="228600" lvl="1" indent="0">
              <a:buClr>
                <a:schemeClr val="tx1"/>
              </a:buClr>
              <a:buNone/>
            </a:pPr>
            <a:r>
              <a:rPr lang="en-US" sz="2800" dirty="0" smtClean="0"/>
              <a:t>All agreed that dynamic model data deadline should not holdup the steady state and short circuit studies.</a:t>
            </a:r>
            <a:endParaRPr lang="en-US" sz="2800" dirty="0"/>
          </a:p>
          <a:p>
            <a:pPr marL="228600" lvl="1" indent="0">
              <a:buClr>
                <a:schemeClr val="tx1"/>
              </a:buClr>
              <a:buNone/>
            </a:pPr>
            <a:r>
              <a:rPr lang="en-US" sz="2800" dirty="0" smtClean="0"/>
              <a:t>ERCOT plans to address the model data timing in RIOO</a:t>
            </a:r>
            <a:endParaRPr lang="en-US" sz="2400" dirty="0"/>
          </a:p>
          <a:p>
            <a:pPr marL="228600" lvl="1" indent="0">
              <a:buClr>
                <a:schemeClr val="tx1"/>
              </a:buClr>
              <a:buNone/>
            </a:pPr>
            <a:endParaRPr lang="en-US" sz="2400" dirty="0"/>
          </a:p>
          <a:p>
            <a:pPr lvl="1">
              <a:buClr>
                <a:schemeClr val="tx1"/>
              </a:buClr>
              <a:buFont typeface="Wingdings" panose="05000000000000000000" pitchFamily="2" charset="2"/>
              <a:buChar char="Ø"/>
            </a:pPr>
            <a:r>
              <a:rPr lang="en-US" sz="2800" dirty="0" smtClean="0"/>
              <a:t>PLWG </a:t>
            </a:r>
            <a:r>
              <a:rPr lang="en-US" sz="2800" dirty="0"/>
              <a:t>recommends that ROS votes to endorse the </a:t>
            </a:r>
            <a:r>
              <a:rPr lang="en-US" sz="2800" dirty="0" smtClean="0"/>
              <a:t>PGRR</a:t>
            </a:r>
            <a:endParaRPr lang="en-US" sz="2800" dirty="0"/>
          </a:p>
          <a:p>
            <a:pPr marL="228600" lvl="1" indent="0">
              <a:buClr>
                <a:schemeClr val="tx1"/>
              </a:buClr>
              <a:buNone/>
            </a:pPr>
            <a:endParaRPr lang="en-US" sz="2400" dirty="0"/>
          </a:p>
          <a:p>
            <a:pPr marL="228600" lvl="1" indent="0">
              <a:buClr>
                <a:schemeClr val="tx1"/>
              </a:buClr>
              <a:buNone/>
            </a:pPr>
            <a:endParaRPr lang="en-US" sz="2400" dirty="0" smtClean="0"/>
          </a:p>
          <a:p>
            <a:pPr marL="228600" lvl="1" indent="0">
              <a:buClr>
                <a:schemeClr val="tx1"/>
              </a:buClr>
              <a:buNone/>
            </a:pPr>
            <a:endParaRPr lang="en-US" sz="2200" dirty="0" smtClean="0"/>
          </a:p>
          <a:p>
            <a:pPr lvl="1">
              <a:buClr>
                <a:schemeClr val="tx1"/>
              </a:buClr>
              <a:buFont typeface="Courier New" panose="02070309020205020404" pitchFamily="49" charset="0"/>
              <a:buChar char="o"/>
            </a:pPr>
            <a:endParaRPr lang="en-US" sz="2200" dirty="0" smtClean="0"/>
          </a:p>
          <a:p>
            <a:pPr lvl="1">
              <a:buClr>
                <a:schemeClr val="tx1"/>
              </a:buClr>
            </a:pPr>
            <a:endParaRPr lang="en-US" sz="2200" dirty="0" smtClean="0"/>
          </a:p>
          <a:p>
            <a:pPr lvl="1"/>
            <a:endParaRPr lang="en-US" sz="2400" dirty="0" smtClean="0"/>
          </a:p>
          <a:p>
            <a:pPr marL="0" indent="0">
              <a:buNone/>
            </a:pPr>
            <a:endParaRPr lang="en-US" sz="2400" dirty="0"/>
          </a:p>
        </p:txBody>
      </p:sp>
      <p:sp>
        <p:nvSpPr>
          <p:cNvPr id="4" name="Slide Number Placeholder 3"/>
          <p:cNvSpPr>
            <a:spLocks noGrp="1"/>
          </p:cNvSpPr>
          <p:nvPr>
            <p:ph type="sldNum" sz="quarter" idx="12"/>
          </p:nvPr>
        </p:nvSpPr>
        <p:spPr/>
        <p:txBody>
          <a:bodyPr/>
          <a:lstStyle/>
          <a:p>
            <a:fld id="{7286123D-90E9-41B2-B06B-61E1E03D2F9E}" type="slidenum">
              <a:rPr lang="en-US" smtClean="0"/>
              <a:t>3</a:t>
            </a:fld>
            <a:endParaRPr lang="en-US"/>
          </a:p>
        </p:txBody>
      </p:sp>
    </p:spTree>
    <p:extLst>
      <p:ext uri="{BB962C8B-B14F-4D97-AF65-F5344CB8AC3E}">
        <p14:creationId xmlns:p14="http://schemas.microsoft.com/office/powerpoint/2010/main" val="188601356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914400"/>
            <a:ext cx="10515600" cy="1188720"/>
          </a:xfrm>
        </p:spPr>
        <p:txBody>
          <a:bodyPr>
            <a:normAutofit/>
          </a:bodyPr>
          <a:lstStyle/>
          <a:p>
            <a:r>
              <a:rPr lang="en-US" sz="4000" dirty="0"/>
              <a:t>PGRR076  </a:t>
            </a:r>
          </a:p>
        </p:txBody>
      </p:sp>
      <p:sp>
        <p:nvSpPr>
          <p:cNvPr id="3" name="Content Placeholder 2"/>
          <p:cNvSpPr>
            <a:spLocks noGrp="1"/>
          </p:cNvSpPr>
          <p:nvPr>
            <p:ph idx="1"/>
          </p:nvPr>
        </p:nvSpPr>
        <p:spPr>
          <a:xfrm>
            <a:off x="838200" y="2743197"/>
            <a:ext cx="10515600" cy="3912580"/>
          </a:xfrm>
          <a:solidFill>
            <a:srgbClr val="FFFFFF"/>
          </a:solidFill>
        </p:spPr>
        <p:txBody>
          <a:bodyPr>
            <a:normAutofit fontScale="92500"/>
          </a:bodyPr>
          <a:lstStyle/>
          <a:p>
            <a:pPr marL="228600" lvl="1" indent="0">
              <a:buClr>
                <a:schemeClr val="tx1"/>
              </a:buClr>
              <a:buNone/>
            </a:pPr>
            <a:r>
              <a:rPr lang="en-US" sz="3200" dirty="0" smtClean="0">
                <a:solidFill>
                  <a:schemeClr val="tx1"/>
                </a:solidFill>
                <a:latin typeface="Calibri" panose="020F0502020204030204" pitchFamily="34" charset="0"/>
                <a:ea typeface="Calibri" panose="020F0502020204030204" pitchFamily="34" charset="0"/>
              </a:rPr>
              <a:t>PGRR076 </a:t>
            </a:r>
            <a:r>
              <a:rPr lang="en-US" sz="3200" dirty="0"/>
              <a:t>Improvements to Generation Resource Interconnection or Change Request (GINR) Process</a:t>
            </a:r>
            <a:endParaRPr lang="en-US" sz="3200" dirty="0" smtClean="0">
              <a:solidFill>
                <a:schemeClr val="tx1"/>
              </a:solidFill>
              <a:latin typeface="Calibri" panose="020F0502020204030204" pitchFamily="34" charset="0"/>
              <a:ea typeface="Calibri" panose="020F0502020204030204" pitchFamily="34" charset="0"/>
            </a:endParaRPr>
          </a:p>
          <a:p>
            <a:pPr marL="228600" lvl="1" indent="0">
              <a:buClr>
                <a:schemeClr val="tx1"/>
              </a:buClr>
              <a:buNone/>
            </a:pPr>
            <a:r>
              <a:rPr lang="en-US" sz="2800" dirty="0" smtClean="0"/>
              <a:t>At the December meeting the PLWG discussed the PGRR and agreed to add the following language (PG 5.4.8(1): </a:t>
            </a:r>
          </a:p>
          <a:p>
            <a:pPr marL="457200" lvl="2" indent="0">
              <a:buClr>
                <a:schemeClr val="tx1"/>
              </a:buClr>
              <a:buNone/>
            </a:pPr>
            <a:r>
              <a:rPr lang="en-US" sz="2800" dirty="0" smtClean="0"/>
              <a:t>Coincident </a:t>
            </a:r>
            <a:r>
              <a:rPr lang="en-US" sz="2800" dirty="0"/>
              <a:t>with the posting of the final FIS study element reports to the MIS, the TSP shall submit the reports to the </a:t>
            </a:r>
            <a:r>
              <a:rPr lang="en-US" sz="2800" dirty="0" smtClean="0"/>
              <a:t>IE. (</a:t>
            </a:r>
            <a:r>
              <a:rPr lang="en-US" sz="2800" dirty="0"/>
              <a:t>see the December 17, 2019 PLWG Meeting’s Key Documents for </a:t>
            </a:r>
            <a:r>
              <a:rPr lang="en-US" sz="2800" dirty="0" smtClean="0"/>
              <a:t>PLWG </a:t>
            </a:r>
            <a:r>
              <a:rPr lang="en-US" sz="2800" dirty="0"/>
              <a:t>edits to </a:t>
            </a:r>
            <a:r>
              <a:rPr lang="en-US" sz="2800" dirty="0" smtClean="0"/>
              <a:t>076PGRR) </a:t>
            </a:r>
          </a:p>
          <a:p>
            <a:pPr lvl="1">
              <a:buClr>
                <a:schemeClr val="tx1"/>
              </a:buClr>
              <a:buFont typeface="Wingdings" panose="05000000000000000000" pitchFamily="2" charset="2"/>
              <a:buChar char="Ø"/>
            </a:pPr>
            <a:r>
              <a:rPr lang="en-US" sz="2800" dirty="0"/>
              <a:t>PLWG recommends that ROS votes to endorse the </a:t>
            </a:r>
            <a:r>
              <a:rPr lang="en-US" sz="2800" dirty="0" smtClean="0"/>
              <a:t>PGRR with the edits</a:t>
            </a:r>
            <a:endParaRPr lang="en-US" sz="2800" dirty="0"/>
          </a:p>
          <a:p>
            <a:pPr marL="228600" lvl="1" indent="0">
              <a:buClr>
                <a:schemeClr val="tx1"/>
              </a:buClr>
              <a:buNone/>
            </a:pPr>
            <a:endParaRPr lang="en-US" sz="2400" dirty="0"/>
          </a:p>
          <a:p>
            <a:pPr marL="228600" lvl="1" indent="0">
              <a:buClr>
                <a:schemeClr val="tx1"/>
              </a:buClr>
              <a:buNone/>
            </a:pPr>
            <a:endParaRPr lang="en-US" sz="2400" dirty="0" smtClean="0"/>
          </a:p>
          <a:p>
            <a:pPr marL="228600" lvl="1" indent="0">
              <a:buClr>
                <a:schemeClr val="tx1"/>
              </a:buClr>
              <a:buNone/>
            </a:pPr>
            <a:endParaRPr lang="en-US" sz="2200" dirty="0" smtClean="0"/>
          </a:p>
          <a:p>
            <a:pPr lvl="1">
              <a:buClr>
                <a:schemeClr val="tx1"/>
              </a:buClr>
              <a:buFont typeface="Courier New" panose="02070309020205020404" pitchFamily="49" charset="0"/>
              <a:buChar char="o"/>
            </a:pPr>
            <a:endParaRPr lang="en-US" sz="2200" dirty="0" smtClean="0"/>
          </a:p>
          <a:p>
            <a:pPr lvl="1">
              <a:buClr>
                <a:schemeClr val="tx1"/>
              </a:buClr>
            </a:pPr>
            <a:endParaRPr lang="en-US" sz="2200" dirty="0" smtClean="0"/>
          </a:p>
          <a:p>
            <a:pPr lvl="1"/>
            <a:endParaRPr lang="en-US" sz="2400" dirty="0" smtClean="0"/>
          </a:p>
          <a:p>
            <a:pPr marL="0" indent="0">
              <a:buNone/>
            </a:pPr>
            <a:endParaRPr lang="en-US" sz="2400" dirty="0"/>
          </a:p>
        </p:txBody>
      </p:sp>
      <p:sp>
        <p:nvSpPr>
          <p:cNvPr id="4" name="Slide Number Placeholder 3"/>
          <p:cNvSpPr>
            <a:spLocks noGrp="1"/>
          </p:cNvSpPr>
          <p:nvPr>
            <p:ph type="sldNum" sz="quarter" idx="12"/>
          </p:nvPr>
        </p:nvSpPr>
        <p:spPr/>
        <p:txBody>
          <a:bodyPr/>
          <a:lstStyle/>
          <a:p>
            <a:fld id="{7286123D-90E9-41B2-B06B-61E1E03D2F9E}" type="slidenum">
              <a:rPr lang="en-US" smtClean="0"/>
              <a:t>4</a:t>
            </a:fld>
            <a:endParaRPr lang="en-US"/>
          </a:p>
        </p:txBody>
      </p:sp>
    </p:spTree>
    <p:extLst>
      <p:ext uri="{BB962C8B-B14F-4D97-AF65-F5344CB8AC3E}">
        <p14:creationId xmlns:p14="http://schemas.microsoft.com/office/powerpoint/2010/main" val="35286904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914400"/>
            <a:ext cx="10515600" cy="1188720"/>
          </a:xfrm>
        </p:spPr>
        <p:txBody>
          <a:bodyPr>
            <a:normAutofit/>
          </a:bodyPr>
          <a:lstStyle/>
          <a:p>
            <a:r>
              <a:rPr lang="en-US" sz="4000" dirty="0" smtClean="0"/>
              <a:t>DC Ties Planning assumptions </a:t>
            </a:r>
            <a:r>
              <a:rPr lang="en-US" sz="4000" dirty="0"/>
              <a:t> </a:t>
            </a:r>
          </a:p>
        </p:txBody>
      </p:sp>
      <p:sp>
        <p:nvSpPr>
          <p:cNvPr id="3" name="Content Placeholder 2"/>
          <p:cNvSpPr>
            <a:spLocks noGrp="1"/>
          </p:cNvSpPr>
          <p:nvPr>
            <p:ph idx="1"/>
          </p:nvPr>
        </p:nvSpPr>
        <p:spPr>
          <a:xfrm>
            <a:off x="838200" y="2743196"/>
            <a:ext cx="10515600" cy="4044465"/>
          </a:xfrm>
          <a:solidFill>
            <a:srgbClr val="FFFFFF"/>
          </a:solidFill>
        </p:spPr>
        <p:txBody>
          <a:bodyPr>
            <a:normAutofit/>
          </a:bodyPr>
          <a:lstStyle/>
          <a:p>
            <a:pPr marL="228600" lvl="1" indent="0">
              <a:buClr>
                <a:schemeClr val="tx1"/>
              </a:buClr>
              <a:buNone/>
            </a:pPr>
            <a:r>
              <a:rPr lang="en-US" sz="2800" dirty="0" smtClean="0">
                <a:solidFill>
                  <a:schemeClr val="tx1"/>
                </a:solidFill>
                <a:latin typeface="Calibri" panose="020F0502020204030204" pitchFamily="34" charset="0"/>
                <a:ea typeface="Calibri" panose="020F0502020204030204" pitchFamily="34" charset="0"/>
              </a:rPr>
              <a:t>ERCOT presented a review of the assumptions related to DC Tie flows when performing transmission planning analysis</a:t>
            </a:r>
          </a:p>
          <a:p>
            <a:pPr marL="228600" lvl="1" indent="0">
              <a:buClr>
                <a:schemeClr val="tx1"/>
              </a:buClr>
              <a:buNone/>
            </a:pPr>
            <a:r>
              <a:rPr lang="en-US" sz="2800" dirty="0" smtClean="0">
                <a:solidFill>
                  <a:schemeClr val="tx1"/>
                </a:solidFill>
                <a:latin typeface="Calibri" panose="020F0502020204030204" pitchFamily="34" charset="0"/>
                <a:ea typeface="Calibri" panose="020F0502020204030204" pitchFamily="34" charset="0"/>
              </a:rPr>
              <a:t>There was good discussion in regards to whether transmission improvements should or should not be planned for assumed DC Tie flow</a:t>
            </a:r>
          </a:p>
          <a:p>
            <a:pPr marL="228600" lvl="1" indent="0">
              <a:buClr>
                <a:schemeClr val="tx1"/>
              </a:buClr>
              <a:buNone/>
            </a:pPr>
            <a:r>
              <a:rPr lang="en-US" sz="2800" dirty="0" smtClean="0">
                <a:solidFill>
                  <a:schemeClr val="tx1"/>
                </a:solidFill>
                <a:latin typeface="Calibri" panose="020F0502020204030204" pitchFamily="34" charset="0"/>
                <a:ea typeface="Calibri" panose="020F0502020204030204" pitchFamily="34" charset="0"/>
              </a:rPr>
              <a:t>No consensus reached  </a:t>
            </a:r>
          </a:p>
          <a:p>
            <a:pPr marL="228600" lvl="1" indent="0">
              <a:buClr>
                <a:schemeClr val="tx1"/>
              </a:buClr>
              <a:buNone/>
            </a:pPr>
            <a:r>
              <a:rPr lang="en-US" sz="2800" dirty="0" smtClean="0">
                <a:solidFill>
                  <a:schemeClr val="tx1"/>
                </a:solidFill>
                <a:latin typeface="Calibri" panose="020F0502020204030204" pitchFamily="34" charset="0"/>
                <a:ea typeface="Calibri" panose="020F0502020204030204" pitchFamily="34" charset="0"/>
              </a:rPr>
              <a:t>ERCOT plans to submit a PGRR to address this early this year </a:t>
            </a:r>
            <a:endParaRPr lang="en-US" sz="2800" dirty="0"/>
          </a:p>
          <a:p>
            <a:pPr marL="228600" lvl="1" indent="0">
              <a:buClr>
                <a:schemeClr val="tx1"/>
              </a:buClr>
              <a:buNone/>
            </a:pPr>
            <a:endParaRPr lang="en-US" sz="2400" dirty="0" smtClean="0"/>
          </a:p>
          <a:p>
            <a:pPr marL="228600" lvl="1" indent="0">
              <a:buClr>
                <a:schemeClr val="tx1"/>
              </a:buClr>
              <a:buNone/>
            </a:pPr>
            <a:endParaRPr lang="en-US" sz="2200" dirty="0" smtClean="0"/>
          </a:p>
          <a:p>
            <a:pPr lvl="1">
              <a:buClr>
                <a:schemeClr val="tx1"/>
              </a:buClr>
              <a:buFont typeface="Courier New" panose="02070309020205020404" pitchFamily="49" charset="0"/>
              <a:buChar char="o"/>
            </a:pPr>
            <a:endParaRPr lang="en-US" sz="2200" dirty="0" smtClean="0"/>
          </a:p>
          <a:p>
            <a:pPr lvl="1">
              <a:buClr>
                <a:schemeClr val="tx1"/>
              </a:buClr>
            </a:pPr>
            <a:endParaRPr lang="en-US" sz="2200" dirty="0" smtClean="0"/>
          </a:p>
          <a:p>
            <a:pPr lvl="1"/>
            <a:endParaRPr lang="en-US" sz="2400" dirty="0" smtClean="0"/>
          </a:p>
          <a:p>
            <a:pPr marL="0" indent="0">
              <a:buNone/>
            </a:pPr>
            <a:endParaRPr lang="en-US" sz="2400" dirty="0"/>
          </a:p>
        </p:txBody>
      </p:sp>
      <p:sp>
        <p:nvSpPr>
          <p:cNvPr id="4" name="Slide Number Placeholder 3"/>
          <p:cNvSpPr>
            <a:spLocks noGrp="1"/>
          </p:cNvSpPr>
          <p:nvPr>
            <p:ph type="sldNum" sz="quarter" idx="12"/>
          </p:nvPr>
        </p:nvSpPr>
        <p:spPr/>
        <p:txBody>
          <a:bodyPr/>
          <a:lstStyle/>
          <a:p>
            <a:fld id="{7286123D-90E9-41B2-B06B-61E1E03D2F9E}" type="slidenum">
              <a:rPr lang="en-US" smtClean="0"/>
              <a:t>5</a:t>
            </a:fld>
            <a:endParaRPr lang="en-US"/>
          </a:p>
        </p:txBody>
      </p:sp>
    </p:spTree>
    <p:extLst>
      <p:ext uri="{BB962C8B-B14F-4D97-AF65-F5344CB8AC3E}">
        <p14:creationId xmlns:p14="http://schemas.microsoft.com/office/powerpoint/2010/main" val="16873250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705970"/>
            <a:ext cx="10515600" cy="5008729"/>
          </a:xfrm>
          <a:solidFill>
            <a:srgbClr val="FFFFFF"/>
          </a:solidFill>
        </p:spPr>
        <p:txBody>
          <a:bodyPr>
            <a:normAutofit/>
          </a:bodyPr>
          <a:lstStyle/>
          <a:p>
            <a:pPr lvl="1">
              <a:buClr>
                <a:schemeClr val="tx1"/>
              </a:buClr>
              <a:buFont typeface="Courier New" panose="02070309020205020404" pitchFamily="49" charset="0"/>
              <a:buChar char="o"/>
            </a:pPr>
            <a:endParaRPr lang="en-US" sz="2200" dirty="0" smtClean="0"/>
          </a:p>
          <a:p>
            <a:pPr marL="228600" lvl="1" indent="0">
              <a:buClr>
                <a:schemeClr val="tx1"/>
              </a:buClr>
              <a:buNone/>
            </a:pPr>
            <a:r>
              <a:rPr lang="en-US" sz="2800" dirty="0" smtClean="0"/>
              <a:t>PLWG Leadership Nominees:</a:t>
            </a:r>
          </a:p>
          <a:p>
            <a:pPr lvl="1">
              <a:buClr>
                <a:schemeClr val="tx1"/>
              </a:buClr>
            </a:pPr>
            <a:endParaRPr lang="en-US" sz="2800" dirty="0"/>
          </a:p>
          <a:p>
            <a:pPr lvl="1">
              <a:buClr>
                <a:schemeClr val="tx1"/>
              </a:buClr>
            </a:pPr>
            <a:r>
              <a:rPr lang="en-US" sz="2800" dirty="0" smtClean="0"/>
              <a:t>Chair:  Tim Cook (</a:t>
            </a:r>
            <a:r>
              <a:rPr lang="en-US" sz="2800" dirty="0" smtClean="0"/>
              <a:t>Cross Texas Transmission)</a:t>
            </a:r>
            <a:endParaRPr lang="en-US" sz="2800" dirty="0" smtClean="0"/>
          </a:p>
          <a:p>
            <a:pPr lvl="1">
              <a:buClr>
                <a:schemeClr val="tx1"/>
              </a:buClr>
            </a:pPr>
            <a:r>
              <a:rPr lang="en-US" sz="2800" dirty="0" smtClean="0"/>
              <a:t>Vice Chair:  </a:t>
            </a:r>
            <a:r>
              <a:rPr lang="en-US" sz="2800" dirty="0" smtClean="0"/>
              <a:t>Charles DeWitt </a:t>
            </a:r>
            <a:r>
              <a:rPr lang="en-US" sz="2800" dirty="0" smtClean="0"/>
              <a:t>(</a:t>
            </a:r>
            <a:r>
              <a:rPr lang="en-US" sz="2800" dirty="0" err="1" smtClean="0"/>
              <a:t>Pedernales</a:t>
            </a:r>
            <a:r>
              <a:rPr lang="en-US" sz="2800" dirty="0" smtClean="0"/>
              <a:t> Electric Cooperative)</a:t>
            </a:r>
            <a:endParaRPr lang="en-US" sz="2800" dirty="0" smtClean="0"/>
          </a:p>
          <a:p>
            <a:pPr marL="228600" lvl="1" indent="0">
              <a:buNone/>
            </a:pPr>
            <a:endParaRPr lang="en-US" sz="2400" dirty="0" smtClean="0"/>
          </a:p>
        </p:txBody>
      </p:sp>
      <p:sp>
        <p:nvSpPr>
          <p:cNvPr id="4" name="Slide Number Placeholder 3"/>
          <p:cNvSpPr>
            <a:spLocks noGrp="1"/>
          </p:cNvSpPr>
          <p:nvPr>
            <p:ph type="sldNum" sz="quarter" idx="12"/>
          </p:nvPr>
        </p:nvSpPr>
        <p:spPr/>
        <p:txBody>
          <a:bodyPr/>
          <a:lstStyle/>
          <a:p>
            <a:fld id="{7286123D-90E9-41B2-B06B-61E1E03D2F9E}" type="slidenum">
              <a:rPr lang="en-US" smtClean="0"/>
              <a:t>6</a:t>
            </a:fld>
            <a:endParaRPr lang="en-US"/>
          </a:p>
        </p:txBody>
      </p:sp>
      <p:sp>
        <p:nvSpPr>
          <p:cNvPr id="5" name="Title 4"/>
          <p:cNvSpPr>
            <a:spLocks noGrp="1"/>
          </p:cNvSpPr>
          <p:nvPr>
            <p:ph type="title"/>
          </p:nvPr>
        </p:nvSpPr>
        <p:spPr>
          <a:xfrm>
            <a:off x="2231136" y="382137"/>
            <a:ext cx="7729728" cy="968991"/>
          </a:xfrm>
        </p:spPr>
        <p:txBody>
          <a:bodyPr>
            <a:normAutofit/>
          </a:bodyPr>
          <a:lstStyle/>
          <a:p>
            <a:r>
              <a:rPr lang="en-US" sz="4000" dirty="0" smtClean="0"/>
              <a:t>2020 PLWG Leadership</a:t>
            </a:r>
            <a:endParaRPr lang="en-US" sz="4000" dirty="0"/>
          </a:p>
        </p:txBody>
      </p:sp>
    </p:spTree>
    <p:extLst>
      <p:ext uri="{BB962C8B-B14F-4D97-AF65-F5344CB8AC3E}">
        <p14:creationId xmlns:p14="http://schemas.microsoft.com/office/powerpoint/2010/main" val="291098224"/>
      </p:ext>
    </p:extLst>
  </p:cSld>
  <p:clrMapOvr>
    <a:masterClrMapping/>
  </p:clrMapOvr>
</p:sld>
</file>

<file path=ppt/theme/theme1.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Parcel">
  <a:themeElements>
    <a:clrScheme name="Parcel">
      <a:dk1>
        <a:srgbClr val="000000"/>
      </a:dk1>
      <a:lt1>
        <a:srgbClr val="FFFFFF"/>
      </a:lt1>
      <a:dk2>
        <a:srgbClr val="4A5356"/>
      </a:dk2>
      <a:lt2>
        <a:srgbClr val="E8E3CE"/>
      </a:lt2>
      <a:accent1>
        <a:srgbClr val="F6A21D"/>
      </a:accent1>
      <a:accent2>
        <a:srgbClr val="9BAFB5"/>
      </a:accent2>
      <a:accent3>
        <a:srgbClr val="C96731"/>
      </a:accent3>
      <a:accent4>
        <a:srgbClr val="9CA383"/>
      </a:accent4>
      <a:accent5>
        <a:srgbClr val="87795D"/>
      </a:accent5>
      <a:accent6>
        <a:srgbClr val="A0988C"/>
      </a:accent6>
      <a:hlink>
        <a:srgbClr val="00B0F0"/>
      </a:hlink>
      <a:folHlink>
        <a:srgbClr val="738F97"/>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arcel">
      <a:fillStyleLst>
        <a:solidFill>
          <a:schemeClr val="phClr"/>
        </a:solidFill>
        <a:gradFill rotWithShape="1">
          <a:gsLst>
            <a:gs pos="0">
              <a:schemeClr val="phClr">
                <a:tint val="80000"/>
                <a:satMod val="107000"/>
                <a:lumMod val="103000"/>
              </a:schemeClr>
            </a:gs>
            <a:gs pos="100000">
              <a:schemeClr val="phClr">
                <a:tint val="82000"/>
                <a:satMod val="109000"/>
                <a:lumMod val="103000"/>
              </a:schemeClr>
            </a:gs>
          </a:gsLst>
          <a:lin ang="5400000" scaled="0"/>
        </a:gradFill>
        <a:gradFill rotWithShape="1">
          <a:gsLst>
            <a:gs pos="0">
              <a:schemeClr val="phClr">
                <a:tint val="97000"/>
                <a:satMod val="100000"/>
                <a:lumMod val="102000"/>
              </a:schemeClr>
            </a:gs>
            <a:gs pos="50000">
              <a:schemeClr val="phClr">
                <a:shade val="100000"/>
                <a:satMod val="103000"/>
                <a:lumMod val="100000"/>
              </a:schemeClr>
            </a:gs>
            <a:gs pos="100000">
              <a:schemeClr val="phClr">
                <a:shade val="93000"/>
                <a:satMod val="11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effectStyle>
        <a:effectStyle>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Elements>
  <a:objectDefaults/>
  <a:extraClrSchemeLst/>
  <a:extLst>
    <a:ext uri="{05A4C25C-085E-4340-85A3-A5531E510DB2}">
      <thm15:themeFamily xmlns:thm15="http://schemas.microsoft.com/office/thememl/2012/main" name="Parcel" id="{8BEC4385-4EB9-4D53-BFB5-0EA123736B6D}" vid="{4DB32801-28C0-48B0-8C1D-A9A58613615A}"/>
    </a:ext>
  </a:extLst>
</a:theme>
</file>

<file path=ppt/theme/theme3.xml><?xml version="1.0" encoding="utf-8"?>
<a:theme xmlns:a="http://schemas.openxmlformats.org/drawingml/2006/main" name="1_Parcel">
  <a:themeElements>
    <a:clrScheme name="Parcel">
      <a:dk1>
        <a:srgbClr val="000000"/>
      </a:dk1>
      <a:lt1>
        <a:srgbClr val="FFFFFF"/>
      </a:lt1>
      <a:dk2>
        <a:srgbClr val="4A5356"/>
      </a:dk2>
      <a:lt2>
        <a:srgbClr val="E8E3CE"/>
      </a:lt2>
      <a:accent1>
        <a:srgbClr val="F6A21D"/>
      </a:accent1>
      <a:accent2>
        <a:srgbClr val="9BAFB5"/>
      </a:accent2>
      <a:accent3>
        <a:srgbClr val="C96731"/>
      </a:accent3>
      <a:accent4>
        <a:srgbClr val="9CA383"/>
      </a:accent4>
      <a:accent5>
        <a:srgbClr val="87795D"/>
      </a:accent5>
      <a:accent6>
        <a:srgbClr val="A0988C"/>
      </a:accent6>
      <a:hlink>
        <a:srgbClr val="00B0F0"/>
      </a:hlink>
      <a:folHlink>
        <a:srgbClr val="738F97"/>
      </a:folHlink>
    </a:clrScheme>
    <a:fontScheme name="Parcel">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arcel">
      <a:fillStyleLst>
        <a:solidFill>
          <a:schemeClr val="phClr"/>
        </a:solidFill>
        <a:gradFill rotWithShape="1">
          <a:gsLst>
            <a:gs pos="0">
              <a:schemeClr val="phClr">
                <a:tint val="80000"/>
                <a:satMod val="107000"/>
                <a:lumMod val="103000"/>
              </a:schemeClr>
            </a:gs>
            <a:gs pos="100000">
              <a:schemeClr val="phClr">
                <a:tint val="82000"/>
                <a:satMod val="109000"/>
                <a:lumMod val="103000"/>
              </a:schemeClr>
            </a:gs>
          </a:gsLst>
          <a:lin ang="5400000" scaled="0"/>
        </a:gradFill>
        <a:gradFill rotWithShape="1">
          <a:gsLst>
            <a:gs pos="0">
              <a:schemeClr val="phClr">
                <a:tint val="97000"/>
                <a:satMod val="100000"/>
                <a:lumMod val="102000"/>
              </a:schemeClr>
            </a:gs>
            <a:gs pos="50000">
              <a:schemeClr val="phClr">
                <a:shade val="100000"/>
                <a:satMod val="103000"/>
                <a:lumMod val="100000"/>
              </a:schemeClr>
            </a:gs>
            <a:gs pos="100000">
              <a:schemeClr val="phClr">
                <a:shade val="93000"/>
                <a:satMod val="11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effectStyle>
        <a:effectStyle>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Elements>
  <a:objectDefaults/>
  <a:extraClrSchemeLst/>
  <a:extLst>
    <a:ext uri="{05A4C25C-085E-4340-85A3-A5531E510DB2}">
      <thm15:themeFamily xmlns:thm15="http://schemas.microsoft.com/office/thememl/2012/main" name="Parcel" id="{8BEC4385-4EB9-4D53-BFB5-0EA123736B6D}" vid="{4DB32801-28C0-48B0-8C1D-A9A58613615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TM10001115[[fn=Parcel]]</Template>
  <TotalTime>669</TotalTime>
  <Words>386</Words>
  <Application>Microsoft Office PowerPoint</Application>
  <PresentationFormat>Widescreen</PresentationFormat>
  <Paragraphs>59</Paragraphs>
  <Slides>6</Slides>
  <Notes>0</Notes>
  <HiddenSlides>0</HiddenSlides>
  <MMClips>0</MMClips>
  <ScaleCrop>false</ScaleCrop>
  <HeadingPairs>
    <vt:vector size="6" baseType="variant">
      <vt:variant>
        <vt:lpstr>Fonts Used</vt:lpstr>
      </vt:variant>
      <vt:variant>
        <vt:i4>6</vt:i4>
      </vt:variant>
      <vt:variant>
        <vt:lpstr>Theme</vt:lpstr>
      </vt:variant>
      <vt:variant>
        <vt:i4>3</vt:i4>
      </vt:variant>
      <vt:variant>
        <vt:lpstr>Slide Titles</vt:lpstr>
      </vt:variant>
      <vt:variant>
        <vt:i4>6</vt:i4>
      </vt:variant>
    </vt:vector>
  </HeadingPairs>
  <TitlesOfParts>
    <vt:vector size="15" baseType="lpstr">
      <vt:lpstr>Arial</vt:lpstr>
      <vt:lpstr>Calibri</vt:lpstr>
      <vt:lpstr>Calibri Light</vt:lpstr>
      <vt:lpstr>Courier New</vt:lpstr>
      <vt:lpstr>Gill Sans MT</vt:lpstr>
      <vt:lpstr>Wingdings</vt:lpstr>
      <vt:lpstr>Custom Design</vt:lpstr>
      <vt:lpstr>Parcel</vt:lpstr>
      <vt:lpstr>1_Parcel</vt:lpstr>
      <vt:lpstr>PLWG report to ROS January 9, 2020   </vt:lpstr>
      <vt:lpstr>NPRR973/NOGRR196/PGRR074/RRGRR022</vt:lpstr>
      <vt:lpstr>PGRR075 </vt:lpstr>
      <vt:lpstr>PGRR076  </vt:lpstr>
      <vt:lpstr>DC Ties Planning assumptions  </vt:lpstr>
      <vt:lpstr>2020 PLWG Leadership</vt:lpstr>
    </vt:vector>
  </TitlesOfParts>
  <Company>Cross Texas Transmission. LLC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PLWG report to ROS March 7, 2019</dc:title>
  <dc:creator>Tim Cook</dc:creator>
  <cp:lastModifiedBy>Tim Cook</cp:lastModifiedBy>
  <cp:revision>104</cp:revision>
  <dcterms:created xsi:type="dcterms:W3CDTF">2019-02-22T15:36:18Z</dcterms:created>
  <dcterms:modified xsi:type="dcterms:W3CDTF">2020-01-02T18:26:18Z</dcterms:modified>
</cp:coreProperties>
</file>