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6"/>
  </p:notesMasterIdLst>
  <p:sldIdLst>
    <p:sldId id="256" r:id="rId2"/>
    <p:sldId id="270" r:id="rId3"/>
    <p:sldId id="271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705" autoAdjust="0"/>
  </p:normalViewPr>
  <p:slideViewPr>
    <p:cSldViewPr>
      <p:cViewPr>
        <p:scale>
          <a:sx n="90" d="100"/>
          <a:sy n="90" d="100"/>
        </p:scale>
        <p:origin x="-12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8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1568B-5DA3-4B11-86A2-B350F980F904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770B8-C1E9-42C8-8C32-757BAA47EF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329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770B8-C1E9-42C8-8C32-757BAA47EF3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69621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FEBA9C-394B-4B9F-A3FF-638CD91567B0}" type="datetimeFigureOut">
              <a:rPr lang="en-US" smtClean="0"/>
              <a:t>12/10/2019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337751-7456-43DB-9146-BAE58EEC1228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Update to RMS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January 7, 2020</a:t>
            </a:r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04800" y="228600"/>
            <a:ext cx="1303020" cy="1524000"/>
            <a:chOff x="304800" y="228600"/>
            <a:chExt cx="1303020" cy="1524000"/>
          </a:xfrm>
        </p:grpSpPr>
        <p:pic>
          <p:nvPicPr>
            <p:cNvPr id="1029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5874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 smtClean="0">
                <a:solidFill>
                  <a:schemeClr val="tx1"/>
                </a:solidFill>
              </a:rPr>
              <a:t>November 14, </a:t>
            </a:r>
            <a:r>
              <a:rPr lang="en-US" sz="4800" b="1" dirty="0" smtClean="0">
                <a:solidFill>
                  <a:schemeClr val="tx1"/>
                </a:solidFill>
              </a:rPr>
              <a:t>2019 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endParaRPr lang="en-US" sz="2200" dirty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/>
              <a:t>Change Controls –Texas SET (Vote)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/>
              <a:t>ChangeControl2019_809_New; Construction Hold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/>
              <a:t>ChangeControl2011-794: Make the "Unmetered Service Type" found in the REF~PRT segment "Optional</a:t>
            </a:r>
            <a:r>
              <a:rPr lang="en-US" dirty="0" smtClean="0"/>
              <a:t>“…</a:t>
            </a:r>
            <a:endParaRPr lang="en-US" sz="2200" dirty="0" smtClean="0"/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RMS Assignment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/>
              <a:t>946NPRR-01_Allow_TDSPs_to_Use_814_28_Complete_Un-executable_Transactions_for_814_03_Switch_Transactions_Involved_In_A_Mass_Transition_Event—Withdrawal Submitted (Possible Vote</a:t>
            </a:r>
            <a:r>
              <a:rPr lang="en-US" sz="1700" dirty="0" smtClean="0"/>
              <a:t>)</a:t>
            </a: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Flight </a:t>
            </a:r>
            <a:r>
              <a:rPr lang="en-US" sz="2200" dirty="0" smtClean="0"/>
              <a:t>Update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Script </a:t>
            </a:r>
            <a:r>
              <a:rPr lang="en-US" sz="1700" dirty="0"/>
              <a:t>Pack </a:t>
            </a:r>
            <a:r>
              <a:rPr lang="en-US" sz="1700" dirty="0" smtClean="0"/>
              <a:t>Changes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MOU / EC</a:t>
            </a:r>
          </a:p>
          <a:p>
            <a:pPr marL="1257300" lvl="3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IOU</a:t>
            </a:r>
            <a:endParaRPr lang="en-US" sz="1700" dirty="0" smtClean="0"/>
          </a:p>
        </p:txBody>
      </p:sp>
    </p:spTree>
    <p:extLst>
      <p:ext uri="{BB962C8B-B14F-4D97-AF65-F5344CB8AC3E}">
        <p14:creationId xmlns:p14="http://schemas.microsoft.com/office/powerpoint/2010/main" val="124215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b="1" dirty="0">
                <a:solidFill>
                  <a:schemeClr val="tx1"/>
                </a:solidFill>
              </a:rPr>
              <a:t>Texas SET </a:t>
            </a:r>
            <a:r>
              <a:rPr lang="en-US" sz="4800" b="1" dirty="0">
                <a:solidFill>
                  <a:schemeClr val="tx1"/>
                </a:solidFill>
              </a:rPr>
              <a:t>November 14, </a:t>
            </a:r>
            <a:r>
              <a:rPr lang="en-US" sz="4800" b="1" dirty="0">
                <a:solidFill>
                  <a:schemeClr val="tx1"/>
                </a:solidFill>
              </a:rPr>
              <a:t>2019 </a:t>
            </a:r>
            <a:r>
              <a:rPr lang="en-US" sz="4800" b="1" dirty="0" smtClean="0">
                <a:solidFill>
                  <a:schemeClr val="tx1"/>
                </a:solidFill>
              </a:rPr>
              <a:t>Meetings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800600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22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/>
              <a:t>ERCOT 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/>
              <a:t>ERCOT 2020 Projects, Monthly Q &amp; A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/>
              <a:t>EDI translator (PR288-01</a:t>
            </a:r>
            <a:r>
              <a:rPr lang="en-US" sz="1700" dirty="0" smtClean="0"/>
              <a:t>)—4  Additional Questions</a:t>
            </a:r>
            <a:endParaRPr lang="en-US" sz="1700" dirty="0"/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NAESB </a:t>
            </a:r>
            <a:r>
              <a:rPr lang="en-US" sz="1700" dirty="0"/>
              <a:t>(project number: TBD) </a:t>
            </a:r>
            <a:endParaRPr lang="en-US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dirty="0" smtClean="0"/>
              <a:t>Discussion Items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Proposed </a:t>
            </a:r>
            <a:r>
              <a:rPr lang="en-US" sz="2000" dirty="0" smtClean="0"/>
              <a:t>Texas SET Release Enhancements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Mass </a:t>
            </a:r>
            <a:r>
              <a:rPr lang="en-US" sz="1700" dirty="0"/>
              <a:t>Transition Swimlane Changes</a:t>
            </a:r>
            <a:endParaRPr lang="en-US" sz="1700" dirty="0" smtClean="0"/>
          </a:p>
          <a:p>
            <a:pPr marL="342900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200" dirty="0" smtClean="0"/>
              <a:t>Other Business</a:t>
            </a:r>
          </a:p>
          <a:p>
            <a:pPr marL="708660" lvl="1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2000" dirty="0" smtClean="0"/>
              <a:t>Reminder for January 2020 Meeting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Chair / Vice Chair Nominations</a:t>
            </a:r>
          </a:p>
          <a:p>
            <a:pPr marL="982980" lvl="2" indent="-342900">
              <a:lnSpc>
                <a:spcPct val="90000"/>
              </a:lnSpc>
              <a:buClr>
                <a:schemeClr val="tx1"/>
              </a:buClr>
              <a:buFont typeface="Arial" pitchFamily="34" charset="0"/>
              <a:buChar char="•"/>
              <a:defRPr/>
            </a:pPr>
            <a:r>
              <a:rPr lang="en-US" sz="1700" dirty="0" smtClean="0"/>
              <a:t>Create 2019 Accomplishments and 2020 Goals</a:t>
            </a:r>
          </a:p>
          <a:p>
            <a:pPr marL="342900" indent="-342900">
              <a:buClrTx/>
              <a:buFont typeface="Arial" pitchFamily="34" charset="0"/>
              <a:buChar char="•"/>
            </a:pPr>
            <a:endParaRPr lang="en-US" sz="800" b="1" dirty="0"/>
          </a:p>
        </p:txBody>
      </p:sp>
    </p:spTree>
    <p:extLst>
      <p:ext uri="{BB962C8B-B14F-4D97-AF65-F5344CB8AC3E}">
        <p14:creationId xmlns:p14="http://schemas.microsoft.com/office/powerpoint/2010/main" val="158084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404EFD66-638C-46E7-89A9-ED5B6C14A3E7}" type="slidenum"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+mn-cs"/>
              </a:rPr>
              <a:pPr algn="r">
                <a:defRPr/>
              </a:pPr>
              <a:t>4</a:t>
            </a:fld>
            <a:endParaRPr lang="en-US" sz="14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+mn-cs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09600"/>
            <a:ext cx="8229600" cy="6096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5400" b="1" dirty="0" smtClean="0">
                <a:solidFill>
                  <a:schemeClr val="tx1"/>
                </a:solidFill>
              </a:rPr>
              <a:t>Any </a:t>
            </a:r>
            <a:r>
              <a:rPr lang="en-US" sz="5400" b="1" dirty="0">
                <a:solidFill>
                  <a:schemeClr val="tx1"/>
                </a:solidFill>
              </a:rPr>
              <a:t>questions?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b="1" dirty="0" smtClean="0">
                <a:solidFill>
                  <a:schemeClr val="tx1"/>
                </a:solidFill>
                <a:effectLst/>
              </a:rPr>
              <a:t>Next Meeting </a:t>
            </a:r>
            <a:r>
              <a:rPr lang="en-US" b="1" dirty="0" smtClean="0">
                <a:solidFill>
                  <a:schemeClr val="tx1"/>
                </a:solidFill>
              </a:rPr>
              <a:t>January 22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>, 2020</a:t>
            </a:r>
            <a:r>
              <a:rPr lang="en-US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b="1" dirty="0" smtClean="0">
                <a:solidFill>
                  <a:schemeClr val="tx1"/>
                </a:solidFill>
                <a:effectLst/>
              </a:rPr>
            </a:br>
            <a:r>
              <a:rPr lang="en-US" sz="4800" b="1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4800" b="1" dirty="0" smtClean="0">
                <a:solidFill>
                  <a:schemeClr val="tx1"/>
                </a:solidFill>
                <a:effectLst/>
              </a:rPr>
            </a:br>
            <a:endParaRPr lang="en-US" sz="4800" b="1" dirty="0" smtClean="0">
              <a:solidFill>
                <a:schemeClr val="tx1"/>
              </a:solidFill>
              <a:effectLst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3464182" y="1676400"/>
            <a:ext cx="1303020" cy="1524000"/>
            <a:chOff x="304800" y="228600"/>
            <a:chExt cx="1303020" cy="1524000"/>
          </a:xfrm>
        </p:grpSpPr>
        <p:pic>
          <p:nvPicPr>
            <p:cNvPr id="6" name="Picture 5" descr="C:\Users\UA2525\AppData\Local\Microsoft\Windows\Temporary Internet Files\Content.IE5\33KRKYVU\texas[1]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4800" y="228600"/>
              <a:ext cx="1303020" cy="152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973901" y="838200"/>
              <a:ext cx="6096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TX SET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884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2597</TotalTime>
  <Words>128</Words>
  <Application>Microsoft Office PowerPoint</Application>
  <PresentationFormat>On-screen Show (4:3)</PresentationFormat>
  <Paragraphs>31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Update to RMS</vt:lpstr>
      <vt:lpstr>Texas SET November 14, 2019 Meetings</vt:lpstr>
      <vt:lpstr>Texas SET November 14, 2019 Meetings</vt:lpstr>
      <vt:lpstr>   Any questions? Next Meeting January 22, 2020  </vt:lpstr>
    </vt:vector>
  </TitlesOfParts>
  <Company>PNMR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TNMP11092015</dc:creator>
  <cp:lastModifiedBy>TXSET11142019</cp:lastModifiedBy>
  <cp:revision>169</cp:revision>
  <dcterms:created xsi:type="dcterms:W3CDTF">2015-12-11T22:27:18Z</dcterms:created>
  <dcterms:modified xsi:type="dcterms:W3CDTF">2019-12-10T15:23:39Z</dcterms:modified>
</cp:coreProperties>
</file>