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256" r:id="rId2"/>
    <p:sldId id="270" r:id="rId3"/>
    <p:sldId id="27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90" d="100"/>
          <a:sy n="90" d="100"/>
        </p:scale>
        <p:origin x="-12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12/10/2019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January 7, 2020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November 14, </a:t>
            </a:r>
            <a:r>
              <a:rPr lang="en-US" sz="4800" b="1" dirty="0" smtClean="0">
                <a:solidFill>
                  <a:schemeClr val="tx1"/>
                </a:solidFill>
              </a:rPr>
              <a:t>2019 Meetings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/>
              <a:t>Change Controls –Texas SET (Vote)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/>
              <a:t>ChangeControl2019_809_New; Construction Hold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/>
              <a:t>ChangeControl2011-794: Make the "Unmetered Service Type" found in the REF~PRT segment "Optional</a:t>
            </a:r>
            <a:r>
              <a:rPr lang="en-US" dirty="0" smtClean="0"/>
              <a:t>“…</a:t>
            </a:r>
            <a:endParaRPr lang="en-US" sz="2200" dirty="0" smtClean="0"/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RMS Assignment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/>
              <a:t>946NPRR-01_Allow_TDSPs_to_Use_814_28_Complete_Un-executable_Transactions_for_814_03_Switch_Transactions_Involved_In_A_Mass_Transition_Event—Withdrawal Submitted (Possible Vote</a:t>
            </a:r>
            <a:r>
              <a:rPr lang="en-US" sz="1700" dirty="0" smtClean="0"/>
              <a:t>)</a:t>
            </a:r>
            <a:endParaRPr lang="en-US" sz="22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Flight </a:t>
            </a:r>
            <a:r>
              <a:rPr lang="en-US" sz="2200" dirty="0" smtClean="0"/>
              <a:t>Update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Script </a:t>
            </a:r>
            <a:r>
              <a:rPr lang="en-US" sz="1700" dirty="0"/>
              <a:t>Pack </a:t>
            </a:r>
            <a:r>
              <a:rPr lang="en-US" sz="1700" dirty="0" smtClean="0"/>
              <a:t>Changes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MOU / EC</a:t>
            </a:r>
          </a:p>
          <a:p>
            <a:pPr marL="1257300" lvl="3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IOU</a:t>
            </a: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>
                <a:solidFill>
                  <a:schemeClr val="tx1"/>
                </a:solidFill>
              </a:rPr>
              <a:t>November 14, </a:t>
            </a:r>
            <a:r>
              <a:rPr lang="en-US" sz="4800" b="1" dirty="0">
                <a:solidFill>
                  <a:schemeClr val="tx1"/>
                </a:solidFill>
              </a:rPr>
              <a:t>2019 </a:t>
            </a:r>
            <a:r>
              <a:rPr lang="en-US" sz="4800" b="1" dirty="0" smtClean="0">
                <a:solidFill>
                  <a:schemeClr val="tx1"/>
                </a:solidFill>
              </a:rPr>
              <a:t>Meetings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80060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ERCOT Discussion Items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ERCOT 2020 Projects, Monthly Q &amp; A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/>
              <a:t>EDI translator (PR288-01</a:t>
            </a:r>
            <a:r>
              <a:rPr lang="en-US" sz="1700" dirty="0" smtClean="0"/>
              <a:t>)—4  Additional Questions</a:t>
            </a:r>
            <a:endParaRPr lang="en-US" sz="1700" dirty="0"/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NAESB </a:t>
            </a:r>
            <a:r>
              <a:rPr lang="en-US" sz="1700" dirty="0"/>
              <a:t>(project number: TBD) </a:t>
            </a:r>
            <a:endParaRPr lang="en-US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Discussion Items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Proposed </a:t>
            </a:r>
            <a:r>
              <a:rPr lang="en-US" sz="2000" dirty="0" smtClean="0"/>
              <a:t>Texas SET Release Enhancements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Mass </a:t>
            </a:r>
            <a:r>
              <a:rPr lang="en-US" sz="1700" dirty="0"/>
              <a:t>Transition Swimlane Changes</a:t>
            </a:r>
            <a:endParaRPr lang="en-US" sz="1700" dirty="0" smtClean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Other Business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Reminder for January 2020 Meeting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Chair / Vice Chair Nominations</a:t>
            </a:r>
          </a:p>
          <a:p>
            <a:pPr marL="982980" lvl="2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1700" dirty="0" smtClean="0"/>
              <a:t>Create 2019 Accomplishments and 2020 Goals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5808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</a:rPr>
              <a:t>January 22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, 2020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2597</TotalTime>
  <Words>128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Update to RMS</vt:lpstr>
      <vt:lpstr>Texas SET November 14, 2019 Meetings</vt:lpstr>
      <vt:lpstr>Texas SET November 14, 2019 Meetings</vt:lpstr>
      <vt:lpstr>   Any questions? Next Meeting January 22, 2020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TXSET11142019</cp:lastModifiedBy>
  <cp:revision>169</cp:revision>
  <dcterms:created xsi:type="dcterms:W3CDTF">2015-12-11T22:27:18Z</dcterms:created>
  <dcterms:modified xsi:type="dcterms:W3CDTF">2019-12-10T15:23:39Z</dcterms:modified>
</cp:coreProperties>
</file>