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355" r:id="rId7"/>
    <p:sldId id="460" r:id="rId8"/>
    <p:sldId id="467" r:id="rId9"/>
    <p:sldId id="465" r:id="rId10"/>
    <p:sldId id="468" r:id="rId11"/>
    <p:sldId id="469" r:id="rId12"/>
    <p:sldId id="471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6C6"/>
    <a:srgbClr val="B03018"/>
    <a:srgbClr val="FF8200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727" autoAdjust="0"/>
  </p:normalViewPr>
  <p:slideViewPr>
    <p:cSldViewPr showGuides="1">
      <p:cViewPr varScale="1">
        <p:scale>
          <a:sx n="88" d="100"/>
          <a:sy n="88" d="100"/>
        </p:scale>
        <p:origin x="65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583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531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155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308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37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388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16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845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2228672"/>
            <a:ext cx="4876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Managing Constraints in SCED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i="1" dirty="0" smtClean="0">
                <a:solidFill>
                  <a:schemeClr val="accent2"/>
                </a:solidFill>
              </a:rPr>
              <a:t>Chad Thompson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Congestion Management Working Group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i="1" dirty="0" smtClean="0">
                <a:solidFill>
                  <a:schemeClr val="tx2"/>
                </a:solidFill>
              </a:rPr>
              <a:t>December 16, 2019</a:t>
            </a:r>
            <a:endParaRPr 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Redundant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Series</a:t>
            </a:r>
          </a:p>
          <a:p>
            <a:pPr lvl="1"/>
            <a:r>
              <a:rPr lang="en-US" dirty="0" smtClean="0"/>
              <a:t>Contingency A overloads Lines 1 and 2, which are in series with each other</a:t>
            </a:r>
          </a:p>
          <a:p>
            <a:r>
              <a:rPr lang="en-US" dirty="0" smtClean="0"/>
              <a:t>Same Element</a:t>
            </a:r>
          </a:p>
          <a:p>
            <a:pPr lvl="1"/>
            <a:r>
              <a:rPr lang="en-US" dirty="0" smtClean="0"/>
              <a:t>Contingencies A and B both overload Line 1</a:t>
            </a:r>
          </a:p>
          <a:p>
            <a:r>
              <a:rPr lang="en-US" dirty="0" smtClean="0"/>
              <a:t>Redundant</a:t>
            </a:r>
          </a:p>
          <a:p>
            <a:pPr lvl="1"/>
            <a:r>
              <a:rPr lang="en-US" dirty="0"/>
              <a:t>Contingency A is loss of transformer, overloads line 1</a:t>
            </a:r>
          </a:p>
          <a:p>
            <a:pPr lvl="1"/>
            <a:r>
              <a:rPr lang="en-US" dirty="0"/>
              <a:t>Contingency B is loss of line, overloads line 1</a:t>
            </a:r>
          </a:p>
          <a:p>
            <a:pPr lvl="1"/>
            <a:r>
              <a:rPr lang="en-US" dirty="0"/>
              <a:t>From a modeling perspective, the line and transformer are in series with each other</a:t>
            </a:r>
          </a:p>
          <a:p>
            <a:endParaRPr lang="en-US" dirty="0" smtClean="0"/>
          </a:p>
          <a:p>
            <a:r>
              <a:rPr lang="en-US" dirty="0" smtClean="0"/>
              <a:t>Typically activate the most heavily overloaded, or whichever constraint shows up in RTCA first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67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Redundant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</p:spPr>
        <p:txBody>
          <a:bodyPr/>
          <a:lstStyle/>
          <a:p>
            <a:r>
              <a:rPr lang="en-US" dirty="0" smtClean="0"/>
              <a:t>Procedure language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*  “Nearly identical shift factors”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99" y="1808344"/>
            <a:ext cx="7109295" cy="4776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670" y="2438400"/>
            <a:ext cx="8114276" cy="1993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26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Shift Factor Cut-Off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Where did the 2 % come from?</a:t>
            </a:r>
          </a:p>
          <a:p>
            <a:pPr lvl="1"/>
            <a:r>
              <a:rPr lang="en-US" dirty="0" smtClean="0"/>
              <a:t>Artifact from Zonal, where units with shift factors less than 2 % were not dispatched by RTB</a:t>
            </a:r>
          </a:p>
          <a:p>
            <a:pPr lvl="1"/>
            <a:r>
              <a:rPr lang="en-US" dirty="0" smtClean="0"/>
              <a:t>Software limitations initially prevented activation of more than ~30 constraints, so this also helped to create some criteria to distinguish between constraints</a:t>
            </a:r>
          </a:p>
          <a:p>
            <a:r>
              <a:rPr lang="en-US" dirty="0" smtClean="0"/>
              <a:t>When did we start considering the 2 %?</a:t>
            </a:r>
          </a:p>
          <a:p>
            <a:pPr lvl="1"/>
            <a:r>
              <a:rPr lang="en-US" dirty="0" smtClean="0"/>
              <a:t>Likely since Nodal Go-Live</a:t>
            </a:r>
          </a:p>
          <a:p>
            <a:pPr lvl="1"/>
            <a:r>
              <a:rPr lang="en-US" dirty="0" smtClean="0"/>
              <a:t>On July 20, 2011, Operator Procedure changes were made to clarify the use of the 2 % shift factor cut-off in real-time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53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Shift Factor Cut-Off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</p:spPr>
        <p:txBody>
          <a:bodyPr/>
          <a:lstStyle/>
          <a:p>
            <a:r>
              <a:rPr lang="en-US" dirty="0" smtClean="0"/>
              <a:t>Procedure language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956085"/>
            <a:ext cx="8588028" cy="112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49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dirty="0"/>
              <a:t>Shift Factor Cut-Off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</p:spPr>
        <p:txBody>
          <a:bodyPr/>
          <a:lstStyle/>
          <a:p>
            <a:r>
              <a:rPr lang="en-US" dirty="0" smtClean="0"/>
              <a:t>Procedure language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300" y="1552865"/>
            <a:ext cx="6629400" cy="28563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4424503"/>
            <a:ext cx="7239806" cy="166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38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Shift Factor Cut-Off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Inclusions</a:t>
            </a:r>
          </a:p>
          <a:p>
            <a:pPr lvl="1"/>
            <a:r>
              <a:rPr lang="en-US" dirty="0" smtClean="0"/>
              <a:t>Units on Outage</a:t>
            </a:r>
          </a:p>
          <a:p>
            <a:pPr lvl="1"/>
            <a:r>
              <a:rPr lang="en-US" dirty="0" smtClean="0"/>
              <a:t>Private Use Network Units</a:t>
            </a:r>
          </a:p>
          <a:p>
            <a:pPr lvl="1"/>
            <a:r>
              <a:rPr lang="en-US" dirty="0" smtClean="0"/>
              <a:t>Renewables, regardless of “fuel” availability</a:t>
            </a:r>
          </a:p>
          <a:p>
            <a:pPr lvl="1"/>
            <a:r>
              <a:rPr lang="en-US" dirty="0" smtClean="0"/>
              <a:t>Seasonal Mothballed Units</a:t>
            </a:r>
          </a:p>
          <a:p>
            <a:r>
              <a:rPr lang="en-US" dirty="0" smtClean="0"/>
              <a:t>Exclusions</a:t>
            </a:r>
          </a:p>
          <a:p>
            <a:pPr lvl="1"/>
            <a:r>
              <a:rPr lang="en-US" dirty="0" smtClean="0"/>
              <a:t>Generators in the Network Operations Model, but not participating in SCED</a:t>
            </a:r>
          </a:p>
          <a:p>
            <a:pPr lvl="2"/>
            <a:r>
              <a:rPr lang="en-US" dirty="0" smtClean="0"/>
              <a:t>Non-Seasonal Mothballed Units</a:t>
            </a:r>
          </a:p>
          <a:p>
            <a:pPr lvl="2"/>
            <a:r>
              <a:rPr lang="en-US" dirty="0" smtClean="0"/>
              <a:t>Settlement-Only Generators</a:t>
            </a:r>
          </a:p>
          <a:p>
            <a:pPr lvl="2"/>
            <a:r>
              <a:rPr lang="en-US" dirty="0" smtClean="0"/>
              <a:t>*DC Tie “Generators”</a:t>
            </a:r>
          </a:p>
          <a:p>
            <a:pPr lvl="2"/>
            <a:r>
              <a:rPr lang="en-US" dirty="0" smtClean="0"/>
              <a:t>*Synchronous Condensers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0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8731BF-D15C-4FCE-A269-B7C793DB6C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5276</TotalTime>
  <Words>266</Words>
  <Application>Microsoft Office PowerPoint</Application>
  <PresentationFormat>On-screen Show (4:3)</PresentationFormat>
  <Paragraphs>62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Redundant Constraints</vt:lpstr>
      <vt:lpstr>Redundant Constraints</vt:lpstr>
      <vt:lpstr>Shift Factor Cut-Off</vt:lpstr>
      <vt:lpstr>Shift Factor Cut-Off</vt:lpstr>
      <vt:lpstr>Shift Factor Cut-Off</vt:lpstr>
      <vt:lpstr>Shift Factor Cut-Off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Thompson, Chad</cp:lastModifiedBy>
  <cp:revision>288</cp:revision>
  <cp:lastPrinted>2017-03-24T21:55:18Z</cp:lastPrinted>
  <dcterms:created xsi:type="dcterms:W3CDTF">2016-01-21T15:20:31Z</dcterms:created>
  <dcterms:modified xsi:type="dcterms:W3CDTF">2019-12-16T13:41:37Z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