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99" d="100"/>
          <a:sy n="99" d="100"/>
        </p:scale>
        <p:origin x="32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12/16/2019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2548"/>
              </p:ext>
            </p:extLst>
          </p:nvPr>
        </p:nvGraphicFramePr>
        <p:xfrm>
          <a:off x="274320" y="1143000"/>
          <a:ext cx="8553649" cy="1900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56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11/8/2019 6:40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11/8 HE 9-24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143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142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$3</a:t>
                      </a:r>
                      <a:r>
                        <a:rPr lang="en-US" sz="1100" b="0" baseline="0" dirty="0" smtClean="0"/>
                        <a:t> - $45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11/14/2019 21:44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11/14 HE 24, 11/15 HE 1-21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206.6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12.6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194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$0 - $25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11/14/2019 21:44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11/14 HE 24,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11/15 HE 1-21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110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22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$0 - $25</a:t>
                      </a: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4320" y="3681997"/>
            <a:ext cx="5765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* Insufficiency </a:t>
            </a:r>
            <a:r>
              <a:rPr lang="en-US" sz="1400" dirty="0" smtClean="0">
                <a:solidFill>
                  <a:srgbClr val="5B6770"/>
                </a:solidFill>
              </a:rPr>
              <a:t>for</a:t>
            </a:r>
            <a:r>
              <a:rPr lang="en-US" sz="1400" dirty="0" smtClean="0">
                <a:solidFill>
                  <a:srgbClr val="5B6770"/>
                </a:solidFill>
              </a:rPr>
              <a:t> Operating Hours on 11/15 </a:t>
            </a:r>
            <a:r>
              <a:rPr lang="en-US" sz="1400" dirty="0" smtClean="0">
                <a:solidFill>
                  <a:srgbClr val="5B6770"/>
                </a:solidFill>
              </a:rPr>
              <a:t>was due to a lack of offers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c34af464-7aa1-4edd-9be4-83dffc1cb926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8050</TotalTime>
  <Words>113</Words>
  <Application>Microsoft Office PowerPoint</Application>
  <PresentationFormat>On-screen Show (4:3)</PresentationFormat>
  <Paragraphs>45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234</cp:revision>
  <cp:lastPrinted>2016-01-21T20:53:15Z</cp:lastPrinted>
  <dcterms:created xsi:type="dcterms:W3CDTF">2016-01-21T15:20:31Z</dcterms:created>
  <dcterms:modified xsi:type="dcterms:W3CDTF">2019-12-13T15:39:23Z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