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11/13/2019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3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en-US" sz="18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NPRR903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Day-Ahead Market Timing Deviations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NPRR933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Reporting of Demand Response by Retail Electric Providers and Non-Opt-In Entities (RMS/WMS)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NPRR938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Distribution Voltage Level Block Load Transfer (BLT) Compensation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NPRR945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Net Metering Requirements (PRS)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NPRR946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Allow TDSPs to Use 814_28, Complete Un-executable Transactions for 814_03 Switch Transactions Involved In A Mass Transition Event (RMS)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NPRR947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Clarification to Ancillary Service Supply Responsibility Definition and Improvements to Determining and Charging for Ancillary Service Failed Quantities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NPRR953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Addition of Relay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Loadability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Rating Definition (ROS)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NPRR955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Define Limited Impact Remedial Action Scheme (RAS) (ROS)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NPRR966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Changes to Support Reactive Power Coordination Tool (PRS)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NPRR970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Reliability Unit Commitment (RUC) Fuel Dispute Process Clarification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NPRR971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Changing Energy Offer Curve Caps for Make-Whole Calculation Purposes and Replacing the Real-Time Average Incremental Energy Cost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NPRR973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Add Definitions for Generator Step-Up and Main Power Transformer (ROS)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z="1600" b="1" dirty="0">
                <a:solidFill>
                  <a:schemeClr val="tx1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195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11/13/2019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133</cp:revision>
  <dcterms:created xsi:type="dcterms:W3CDTF">2012-06-21T12:05:52Z</dcterms:created>
  <dcterms:modified xsi:type="dcterms:W3CDTF">2019-11-12T18:07:12Z</dcterms:modified>
</cp:coreProperties>
</file>