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7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11/12/2019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11/12/2019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11/13/2019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algn="l"/>
            <a:endParaRPr lang="en-US" sz="3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en-US" sz="1800" b="1" dirty="0" smtClean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l">
              <a:spcBef>
                <a:spcPts val="0"/>
              </a:spcBef>
            </a:pPr>
            <a:r>
              <a:rPr lang="en-US" sz="1800" b="1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NPRR903</a:t>
            </a:r>
            <a:r>
              <a:rPr lang="en-US" sz="1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Day-Ahead Market Timing Deviations (WMS)</a:t>
            </a:r>
          </a:p>
          <a:p>
            <a:pPr algn="l">
              <a:spcBef>
                <a:spcPts val="0"/>
              </a:spcBef>
            </a:pPr>
            <a:r>
              <a:rPr lang="en-US" sz="1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NPRR933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Reporting of Demand Response by Retail Electric Providers and Non-Opt-In Entities (RMS/WMS)</a:t>
            </a:r>
          </a:p>
          <a:p>
            <a:pPr algn="l">
              <a:spcBef>
                <a:spcPts val="0"/>
              </a:spcBef>
            </a:pPr>
            <a:r>
              <a:rPr lang="en-US" sz="1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NPRR938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Distribution Voltage Level Block Load Transfer (BLT) Compensation (WMS)</a:t>
            </a:r>
          </a:p>
          <a:p>
            <a:pPr algn="l">
              <a:spcBef>
                <a:spcPts val="0"/>
              </a:spcBef>
            </a:pPr>
            <a:r>
              <a:rPr lang="en-US" sz="1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NPRR945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Net Metering Requirements (PRS)</a:t>
            </a:r>
          </a:p>
          <a:p>
            <a:pPr algn="l">
              <a:spcBef>
                <a:spcPts val="0"/>
              </a:spcBef>
            </a:pPr>
            <a:r>
              <a:rPr lang="en-US" sz="1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NPRR946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Allow TDSPs to Use 814_28, Complete Un-executable Transactions for 814_03 Switch Transactions Involved In A Mass Transition Event (RMS)</a:t>
            </a:r>
          </a:p>
          <a:p>
            <a:pPr algn="l">
              <a:spcBef>
                <a:spcPts val="0"/>
              </a:spcBef>
            </a:pPr>
            <a:r>
              <a:rPr lang="en-US" sz="1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NPRR947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Clarification to Ancillary Service Supply Responsibility Definition and Improvements to Determining and Charging for Ancillary Service Failed Quantities (WMS)</a:t>
            </a:r>
          </a:p>
          <a:p>
            <a:pPr algn="l">
              <a:spcBef>
                <a:spcPts val="0"/>
              </a:spcBef>
            </a:pPr>
            <a:r>
              <a:rPr lang="en-US" sz="1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NPRR953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Addition of Relay </a:t>
            </a:r>
            <a:r>
              <a:rPr lang="en-US" sz="18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Loadability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Rating Definition (ROS)</a:t>
            </a:r>
          </a:p>
          <a:p>
            <a:pPr algn="l">
              <a:spcBef>
                <a:spcPts val="0"/>
              </a:spcBef>
            </a:pPr>
            <a:r>
              <a:rPr lang="en-US" sz="1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NPRR955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Define Limited Impact Remedial Action Scheme (RAS) (ROS)</a:t>
            </a:r>
          </a:p>
          <a:p>
            <a:pPr algn="l">
              <a:spcBef>
                <a:spcPts val="0"/>
              </a:spcBef>
            </a:pPr>
            <a:r>
              <a:rPr lang="en-US" sz="1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NPRR956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Designation of Providers of Transmission Additions (PRS)</a:t>
            </a:r>
          </a:p>
          <a:p>
            <a:pPr algn="l">
              <a:spcBef>
                <a:spcPts val="0"/>
              </a:spcBef>
            </a:pPr>
            <a:r>
              <a:rPr lang="en-US" sz="1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NPRR966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Changes to Support Reactive Power Coordination Tool (PRS)</a:t>
            </a:r>
          </a:p>
          <a:p>
            <a:pPr algn="l">
              <a:spcBef>
                <a:spcPts val="0"/>
              </a:spcBef>
            </a:pPr>
            <a:r>
              <a:rPr lang="en-US" sz="1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NPRR970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Reliability Unit Commitment (RUC) Fuel Dispute Process Clarification (WMS)</a:t>
            </a:r>
          </a:p>
          <a:p>
            <a:pPr algn="l">
              <a:spcBef>
                <a:spcPts val="0"/>
              </a:spcBef>
            </a:pPr>
            <a:r>
              <a:rPr lang="en-US" sz="1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NPRR971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Changing Energy Offer Curve Caps for Make-Whole Calculation Purposes and Replacing the Real-Time Average Incremental Energy Cost (WMS)</a:t>
            </a:r>
          </a:p>
          <a:p>
            <a:pPr algn="l">
              <a:spcBef>
                <a:spcPts val="0"/>
              </a:spcBef>
            </a:pPr>
            <a:r>
              <a:rPr lang="en-US" sz="1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NPRR973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Add Definitions for Generator Step-Up and Main Power Transformer (ROS)</a:t>
            </a:r>
          </a:p>
          <a:p>
            <a:pPr>
              <a:spcBef>
                <a:spcPts val="0"/>
              </a:spcBef>
            </a:pPr>
            <a:r>
              <a:rPr lang="en-US" sz="1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l">
              <a:spcBef>
                <a:spcPts val="0"/>
              </a:spcBef>
            </a:pPr>
            <a:r>
              <a:rPr lang="en-US" sz="1600" b="1" dirty="0">
                <a:solidFill>
                  <a:schemeClr val="tx1"/>
                </a:solidFill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</TotalTime>
  <Words>195</Words>
  <Application>Microsoft Office PowerPoint</Application>
  <PresentationFormat>On-screen Show (4:3)</PresentationFormat>
  <Paragraphs>19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11/13/2019 PRS </vt:lpstr>
    </vt:vector>
  </TitlesOfParts>
  <Company>ERCOT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Clifton, Suzy</cp:lastModifiedBy>
  <cp:revision>133</cp:revision>
  <dcterms:created xsi:type="dcterms:W3CDTF">2012-06-21T12:05:52Z</dcterms:created>
  <dcterms:modified xsi:type="dcterms:W3CDTF">2019-11-12T18:07:12Z</dcterms:modified>
</cp:coreProperties>
</file>