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4"/>
  </p:notesMasterIdLst>
  <p:handoutMasterIdLst>
    <p:handoutMasterId r:id="rId45"/>
  </p:handoutMasterIdLst>
  <p:sldIdLst>
    <p:sldId id="260" r:id="rId7"/>
    <p:sldId id="258" r:id="rId8"/>
    <p:sldId id="263" r:id="rId9"/>
    <p:sldId id="308" r:id="rId10"/>
    <p:sldId id="310" r:id="rId11"/>
    <p:sldId id="272" r:id="rId12"/>
    <p:sldId id="262" r:id="rId13"/>
    <p:sldId id="264" r:id="rId14"/>
    <p:sldId id="291" r:id="rId15"/>
    <p:sldId id="265" r:id="rId16"/>
    <p:sldId id="271" r:id="rId17"/>
    <p:sldId id="273" r:id="rId18"/>
    <p:sldId id="274" r:id="rId19"/>
    <p:sldId id="266" r:id="rId20"/>
    <p:sldId id="275" r:id="rId21"/>
    <p:sldId id="267" r:id="rId22"/>
    <p:sldId id="278" r:id="rId23"/>
    <p:sldId id="279" r:id="rId24"/>
    <p:sldId id="268" r:id="rId25"/>
    <p:sldId id="280" r:id="rId26"/>
    <p:sldId id="281" r:id="rId27"/>
    <p:sldId id="269" r:id="rId28"/>
    <p:sldId id="282" r:id="rId29"/>
    <p:sldId id="283" r:id="rId30"/>
    <p:sldId id="270" r:id="rId31"/>
    <p:sldId id="284" r:id="rId32"/>
    <p:sldId id="285" r:id="rId33"/>
    <p:sldId id="295" r:id="rId34"/>
    <p:sldId id="286" r:id="rId35"/>
    <p:sldId id="293" r:id="rId36"/>
    <p:sldId id="287" r:id="rId37"/>
    <p:sldId id="288" r:id="rId38"/>
    <p:sldId id="305" r:id="rId39"/>
    <p:sldId id="289" r:id="rId40"/>
    <p:sldId id="311" r:id="rId41"/>
    <p:sldId id="312" r:id="rId42"/>
    <p:sldId id="290" r:id="rId4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35" autoAdjust="0"/>
  </p:normalViewPr>
  <p:slideViewPr>
    <p:cSldViewPr showGuides="1">
      <p:cViewPr varScale="1">
        <p:scale>
          <a:sx n="109" d="100"/>
          <a:sy n="109" d="100"/>
        </p:scale>
        <p:origin x="159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r>
              <a:rPr lang="en-US" baseline="0" dirty="0" smtClean="0"/>
              <a:t>15 minute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</a:p>
          <a:p>
            <a:r>
              <a:rPr lang="en-US" baseline="0" dirty="0" smtClean="0"/>
              <a:t>12/4/18 - K6 Changed from 0 to 0.5</a:t>
            </a:r>
          </a:p>
          <a:p>
            <a:r>
              <a:rPr lang="en-US" baseline="0" dirty="0" smtClean="0"/>
              <a:t>2/12/19 - K6 Changed from 0.5 to 1</a:t>
            </a:r>
          </a:p>
          <a:p>
            <a:r>
              <a:rPr lang="en-US" baseline="0" dirty="0" smtClean="0"/>
              <a:t>4/01/19 - K5 changed from 0.5 to 0.4 and Max. Integral ACE Feedback changed from 250 to 150</a:t>
            </a:r>
          </a:p>
          <a:p>
            <a:r>
              <a:rPr lang="en-US" baseline="0" dirty="0" smtClean="0"/>
              <a:t>4/24/19 - Max. Integral ACE Feedback changed from 150 to 160. PWRR Threshold changed from 20 to 25.</a:t>
            </a:r>
          </a:p>
          <a:p>
            <a:r>
              <a:rPr lang="en-US" baseline="0" dirty="0" smtClean="0"/>
              <a:t>5/22/19 – K5 changed from 0.4 to 0.5 Max. Integral ACE Feedback changed from 160 to 200. PWRR Threshold changed from 25 to 30.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-Compared to</a:t>
            </a:r>
            <a:r>
              <a:rPr lang="en-US" baseline="0" dirty="0" smtClean="0"/>
              <a:t> October… ramp up period began about 2 hours earlier (HE20 to HE18)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More </a:t>
            </a:r>
            <a:r>
              <a:rPr lang="en-US" dirty="0" err="1" smtClean="0"/>
              <a:t>reg</a:t>
            </a:r>
            <a:r>
              <a:rPr lang="en-US" baseline="0" dirty="0" smtClean="0"/>
              <a:t> up on HE17 and HE18 due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Less </a:t>
            </a:r>
            <a:r>
              <a:rPr lang="en-US" dirty="0" err="1" smtClean="0"/>
              <a:t>Reg</a:t>
            </a:r>
            <a:r>
              <a:rPr lang="en-US" baseline="0" dirty="0" smtClean="0"/>
              <a:t> up in the early hours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HE20</a:t>
            </a:r>
            <a:r>
              <a:rPr lang="en-US" baseline="0" dirty="0" smtClean="0"/>
              <a:t>/21: Two hours of the day in November that have the smallest Regulation procurement quantities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2019 has the smallest </a:t>
            </a:r>
            <a:r>
              <a:rPr lang="en-US" baseline="0" dirty="0" err="1" smtClean="0">
                <a:sym typeface="Wingdings" panose="05000000000000000000" pitchFamily="2" charset="2"/>
              </a:rPr>
              <a:t>reg</a:t>
            </a:r>
            <a:r>
              <a:rPr lang="en-US" baseline="0" dirty="0" smtClean="0">
                <a:sym typeface="Wingdings" panose="05000000000000000000" pitchFamily="2" charset="2"/>
              </a:rPr>
              <a:t>-up quantity required on average over the </a:t>
            </a:r>
            <a:r>
              <a:rPr lang="en-US" baseline="0" smtClean="0">
                <a:sym typeface="Wingdings" panose="05000000000000000000" pitchFamily="2" charset="2"/>
              </a:rPr>
              <a:t>last three 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2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Nov 2019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December 11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320" y="1600200"/>
            <a:ext cx="5083560" cy="375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14400"/>
            <a:ext cx="8448144" cy="518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81" y="862361"/>
            <a:ext cx="8364437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90600"/>
            <a:ext cx="836443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797" y="1066800"/>
            <a:ext cx="5286606" cy="484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667000"/>
            <a:ext cx="6143041" cy="171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</a:t>
            </a:r>
            <a:r>
              <a:rPr lang="en-US" dirty="0" smtClean="0"/>
              <a:t>5%.)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2017, 2018, </a:t>
            </a:r>
            <a:r>
              <a:rPr lang="en-US" sz="2000" dirty="0"/>
              <a:t>and </a:t>
            </a:r>
            <a:r>
              <a:rPr lang="en-US" sz="2000" dirty="0" smtClean="0"/>
              <a:t>2019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092" y="867779"/>
            <a:ext cx="8577815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600" y="1828800"/>
            <a:ext cx="2770200" cy="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092" y="862361"/>
            <a:ext cx="8577815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1676400"/>
            <a:ext cx="2770200" cy="8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31" y="1066800"/>
            <a:ext cx="8493369" cy="48287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1981200"/>
            <a:ext cx="2478600" cy="8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321431" cy="47342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415" y="1752600"/>
            <a:ext cx="2478600" cy="8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</a:t>
            </a:r>
            <a:r>
              <a:rPr lang="en-US" dirty="0" smtClean="0"/>
              <a:t>Load and Wind </a:t>
            </a:r>
            <a:r>
              <a:rPr lang="en-US" dirty="0"/>
              <a:t>Ramp, PWRR </a:t>
            </a:r>
            <a:r>
              <a:rPr lang="en-US" dirty="0" smtClean="0"/>
              <a:t>Error, Start-Up/Shut-Down </a:t>
            </a:r>
            <a:r>
              <a:rPr lang="en-US" dirty="0"/>
              <a:t>Hours, STLF </a:t>
            </a:r>
            <a:r>
              <a:rPr lang="en-US" dirty="0" smtClean="0"/>
              <a:t>Error, 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92" y="990600"/>
            <a:ext cx="8388823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13" y="990600"/>
            <a:ext cx="8650974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81" y="990600"/>
            <a:ext cx="8742038" cy="50427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714500" y="5638800"/>
            <a:ext cx="2895600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75564" y="5634080"/>
            <a:ext cx="2885278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38" y="914400"/>
            <a:ext cx="8644877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286" y="852809"/>
            <a:ext cx="6971428" cy="51523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13953"/>
          <a:stretch/>
        </p:blipFill>
        <p:spPr>
          <a:xfrm>
            <a:off x="2667000" y="6196466"/>
            <a:ext cx="3886200" cy="23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54" y="862361"/>
            <a:ext cx="8443692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092" y="862361"/>
            <a:ext cx="8577815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33" y="862361"/>
            <a:ext cx="8547333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90600"/>
            <a:ext cx="8443692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996" y="862361"/>
            <a:ext cx="8590008" cy="513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1600200"/>
            <a:ext cx="3674160" cy="66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447800"/>
            <a:ext cx="8333954" cy="41883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31" y="1524000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MAE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14400"/>
            <a:ext cx="7956638" cy="518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972" y="914400"/>
            <a:ext cx="7628256" cy="518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9540" y="2590800"/>
            <a:ext cx="4821120" cy="168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</a:t>
            </a:r>
            <a:r>
              <a:rPr lang="en-US" sz="2000" dirty="0" smtClean="0"/>
              <a:t>5%).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51" y="914400"/>
            <a:ext cx="8534349" cy="518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c34af464-7aa1-4edd-9be4-83dffc1cb926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44588</TotalTime>
  <Words>653</Words>
  <Application>Microsoft Office PowerPoint</Application>
  <PresentationFormat>On-screen Show (4:3)</PresentationFormat>
  <Paragraphs>117</Paragraphs>
  <Slides>37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Emmanuel</cp:lastModifiedBy>
  <cp:revision>510</cp:revision>
  <cp:lastPrinted>2016-01-21T20:53:15Z</cp:lastPrinted>
  <dcterms:created xsi:type="dcterms:W3CDTF">2016-01-21T15:20:31Z</dcterms:created>
  <dcterms:modified xsi:type="dcterms:W3CDTF">2019-12-10T17:25:35Z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