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284" autoAdjust="0"/>
  </p:normalViewPr>
  <p:slideViewPr>
    <p:cSldViewPr showGuides="1">
      <p:cViewPr varScale="1">
        <p:scale>
          <a:sx n="91" d="100"/>
          <a:sy n="91" d="100"/>
        </p:scale>
        <p:origin x="2142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27,652,184</a:t>
            </a:r>
            <a:r>
              <a:rPr lang="en-US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6,358,646</a:t>
            </a:r>
            <a:r>
              <a:rPr lang="en-US" dirty="0" smtClean="0"/>
              <a:t> 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259,938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0.94%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179,908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260,577 </a:t>
            </a:r>
            <a:r>
              <a:rPr lang="en-US" sz="1600" dirty="0" smtClean="0">
                <a:solidFill>
                  <a:schemeClr val="accent2"/>
                </a:solidFill>
              </a:rPr>
              <a:t>on Nov 12th 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144,925 </a:t>
            </a:r>
            <a:r>
              <a:rPr lang="en-US" sz="1600" dirty="0" smtClean="0">
                <a:solidFill>
                  <a:schemeClr val="accent2"/>
                </a:solidFill>
              </a:rPr>
              <a:t>on Nov 19th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11/06/2019</a:t>
            </a:r>
            <a:r>
              <a:rPr lang="en-US" baseline="0" dirty="0" smtClean="0">
                <a:solidFill>
                  <a:srgbClr val="FF0000"/>
                </a:solidFill>
              </a:rPr>
              <a:t> 19:00 88.8%: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Large Down Ramp Rate from wind at the beginning of the hour which led to a large expected generation deviation minimum of -1109 MW @ 19:20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11/06/2019</a:t>
            </a:r>
            <a:r>
              <a:rPr lang="en-US" baseline="0" dirty="0" smtClean="0">
                <a:solidFill>
                  <a:srgbClr val="FF0000"/>
                </a:solidFill>
              </a:rPr>
              <a:t> 20:00 81.6%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Large generation deviation of -819.4MW @ 20:35:27 due large down ramp rate from wind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Large generation deviation of -903.4MW @ 20:52:57 due to large down ramp rate from wind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Mean: 15.08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Mean: 15.08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13.11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18.90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November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December 11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8" y="914400"/>
            <a:ext cx="7142066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0" y="9144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0" y="9144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54" y="914400"/>
            <a:ext cx="7156092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November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174.54%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174.58%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15.08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13.11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18.90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27,652,184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6,358,646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23.00%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259.938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0.94%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179,908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260,577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Nov 12th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144,925 </a:t>
            </a:r>
            <a:r>
              <a:rPr lang="en-US" sz="1600" dirty="0" smtClean="0">
                <a:solidFill>
                  <a:schemeClr val="accent2"/>
                </a:solidFill>
              </a:rPr>
              <a:t>on Nov 19th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0" y="838200"/>
            <a:ext cx="7135160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0" y="9144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0" y="9144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0" y="8382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147914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79" y="990600"/>
            <a:ext cx="7135159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57912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Nov-19 CPS1 (%): 174.54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0 BAAL exceedances in Nov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58" y="987552"/>
            <a:ext cx="7135159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9906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</a:t>
            </a:r>
            <a:r>
              <a:rPr lang="en-US" dirty="0" smtClean="0"/>
              <a:t>-19 </a:t>
            </a:r>
            <a:r>
              <a:rPr lang="en-US" dirty="0" smtClean="0"/>
              <a:t>CPS1 (%): </a:t>
            </a:r>
            <a:r>
              <a:rPr lang="en-US" dirty="0" smtClean="0"/>
              <a:t>174.54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261767" cy="526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838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174.58%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0" y="914400"/>
            <a:ext cx="713515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67" y="838200"/>
            <a:ext cx="7142066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44614</TotalTime>
  <Words>447</Words>
  <Application>Microsoft Office PowerPoint</Application>
  <PresentationFormat>On-screen Show (4:3)</PresentationFormat>
  <Paragraphs>141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November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641</cp:revision>
  <cp:lastPrinted>2016-01-21T20:53:15Z</cp:lastPrinted>
  <dcterms:created xsi:type="dcterms:W3CDTF">2016-01-21T15:20:31Z</dcterms:created>
  <dcterms:modified xsi:type="dcterms:W3CDTF">2019-12-10T19:37:27Z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