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379" r:id="rId8"/>
    <p:sldId id="369" r:id="rId9"/>
    <p:sldId id="371" r:id="rId10"/>
    <p:sldId id="376" r:id="rId11"/>
    <p:sldId id="378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BC10"/>
    <a:srgbClr val="C4FB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267" autoAdjust="0"/>
  </p:normalViewPr>
  <p:slideViewPr>
    <p:cSldViewPr showGuides="1">
      <p:cViewPr varScale="1">
        <p:scale>
          <a:sx n="100" d="100"/>
          <a:sy n="100" d="100"/>
        </p:scale>
        <p:origin x="1296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12/9/2019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12/9/2019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Welcome to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514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051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1390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97937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057400"/>
            <a:ext cx="5646034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endParaRPr lang="en-US" altLang="en-US" sz="2600" b="1" dirty="0" smtClean="0"/>
          </a:p>
          <a:p>
            <a:pPr>
              <a:spcBef>
                <a:spcPct val="0"/>
              </a:spcBef>
            </a:pPr>
            <a:r>
              <a:rPr lang="en-US" altLang="en-US" sz="2600" b="1" dirty="0" smtClean="0"/>
              <a:t>IRR Peak Average Capacity Contribution Comparison: Peak Net Load versus Peak Load</a:t>
            </a:r>
          </a:p>
          <a:p>
            <a:pPr>
              <a:spcBef>
                <a:spcPct val="0"/>
              </a:spcBef>
              <a:spcAft>
                <a:spcPts val="1200"/>
              </a:spcAft>
            </a:pPr>
            <a:endParaRPr lang="en-US" altLang="en-US" sz="2400" b="1" dirty="0" smtClean="0"/>
          </a:p>
          <a:p>
            <a:pPr>
              <a:spcBef>
                <a:spcPct val="0"/>
              </a:spcBef>
            </a:pPr>
            <a:r>
              <a:rPr lang="en-US" altLang="en-US" sz="2000" b="1" dirty="0" smtClean="0"/>
              <a:t>Supply Analysis Working Group</a:t>
            </a:r>
          </a:p>
          <a:p>
            <a:pPr algn="ctr">
              <a:spcBef>
                <a:spcPct val="0"/>
              </a:spcBef>
            </a:pPr>
            <a:endParaRPr lang="en-US" dirty="0"/>
          </a:p>
          <a:p>
            <a:r>
              <a:rPr lang="en-US" dirty="0" smtClean="0"/>
              <a:t>Connor Anderson</a:t>
            </a:r>
            <a:endParaRPr lang="en-US" dirty="0"/>
          </a:p>
          <a:p>
            <a:r>
              <a:rPr lang="en-US" dirty="0" smtClean="0"/>
              <a:t>Resource </a:t>
            </a:r>
            <a:r>
              <a:rPr lang="en-US" dirty="0"/>
              <a:t>Adequacy</a:t>
            </a:r>
          </a:p>
          <a:p>
            <a:endParaRPr lang="en-US" dirty="0"/>
          </a:p>
          <a:p>
            <a:r>
              <a:rPr lang="en-US" dirty="0" smtClean="0"/>
              <a:t>December 13, </a:t>
            </a:r>
            <a:r>
              <a:rPr lang="en-US" dirty="0"/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10600" cy="594518"/>
          </a:xfrm>
        </p:spPr>
        <p:txBody>
          <a:bodyPr/>
          <a:lstStyle/>
          <a:p>
            <a:r>
              <a:rPr lang="en-US" sz="2600" dirty="0" smtClean="0"/>
              <a:t>IRR Contribution Comparisons, Summer </a:t>
            </a:r>
            <a:r>
              <a:rPr lang="en-US" sz="2600" dirty="0" smtClean="0"/>
              <a:t>2019</a:t>
            </a:r>
            <a:br>
              <a:rPr lang="en-US" sz="2600" dirty="0" smtClean="0"/>
            </a:br>
            <a:r>
              <a:rPr lang="en-US" sz="2600" dirty="0" smtClean="0"/>
              <a:t>(</a:t>
            </a:r>
            <a:r>
              <a:rPr lang="en-US" sz="2600" dirty="0" smtClean="0"/>
              <a:t>Presented at 10/31 SAWG Meeting)</a:t>
            </a:r>
            <a:endParaRPr lang="en-US" sz="2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400" y="1752600"/>
            <a:ext cx="4435036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317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10600" cy="594518"/>
          </a:xfrm>
        </p:spPr>
        <p:txBody>
          <a:bodyPr/>
          <a:lstStyle/>
          <a:p>
            <a:r>
              <a:rPr lang="en-US" sz="2600" dirty="0" smtClean="0"/>
              <a:t>IRR Contribution Comparisons, Summer 2017-2019</a:t>
            </a:r>
            <a:endParaRPr lang="en-US" sz="2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2014" y="1524000"/>
            <a:ext cx="5028571" cy="32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337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610600" cy="975518"/>
          </a:xfrm>
        </p:spPr>
        <p:txBody>
          <a:bodyPr/>
          <a:lstStyle/>
          <a:p>
            <a:r>
              <a:rPr lang="en-US" sz="3200" dirty="0" smtClean="0"/>
              <a:t>IRR Contribution Comparisons, Winter 2016/2017 – 2018/2019</a:t>
            </a:r>
            <a:endParaRPr lang="en-US" sz="3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53200"/>
            <a:ext cx="381000" cy="220663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2014" y="2211583"/>
            <a:ext cx="5028571" cy="279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42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243682"/>
            <a:ext cx="8610600" cy="5945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smtClean="0"/>
              <a:t>Hourly Contribution Variability, Summer 2017-2019</a:t>
            </a:r>
            <a:endParaRPr lang="en-US" sz="26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628" y="838200"/>
            <a:ext cx="3657600" cy="264920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638" y="3581401"/>
            <a:ext cx="3653580" cy="264921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300" y="838200"/>
            <a:ext cx="3657600" cy="264920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300" y="3581400"/>
            <a:ext cx="3657600" cy="2649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62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1000" y="243682"/>
            <a:ext cx="8610600" cy="82311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 smtClean="0"/>
              <a:t>Hourly Contribution Variability, Winter 2016/2017 – 2018/2019</a:t>
            </a:r>
            <a:endParaRPr lang="en-US" sz="20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449" y="838200"/>
            <a:ext cx="3651958" cy="264920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448" y="3581401"/>
            <a:ext cx="3651960" cy="264921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9121" y="838200"/>
            <a:ext cx="3651958" cy="264920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9121" y="3581400"/>
            <a:ext cx="3651958" cy="2649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62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46447</TotalTime>
  <Words>70</Words>
  <Application>Microsoft Office PowerPoint</Application>
  <PresentationFormat>On-screen Show (4:3)</PresentationFormat>
  <Paragraphs>24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Custom Design</vt:lpstr>
      <vt:lpstr>PowerPoint Presentation</vt:lpstr>
      <vt:lpstr>IRR Contribution Comparisons, Summer 2019 (Presented at 10/31 SAWG Meeting)</vt:lpstr>
      <vt:lpstr>IRR Contribution Comparisons, Summer 2017-2019</vt:lpstr>
      <vt:lpstr>IRR Contribution Comparisons, Winter 2016/2017 – 2018/2019</vt:lpstr>
      <vt:lpstr>PowerPoint Presentation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Warnken, Pete</cp:lastModifiedBy>
  <cp:revision>549</cp:revision>
  <cp:lastPrinted>2016-11-14T19:26:45Z</cp:lastPrinted>
  <dcterms:created xsi:type="dcterms:W3CDTF">2016-01-21T15:20:31Z</dcterms:created>
  <dcterms:modified xsi:type="dcterms:W3CDTF">2019-12-09T17:00:15Z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