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402" r:id="rId2"/>
    <p:sldId id="407" r:id="rId3"/>
    <p:sldId id="403" r:id="rId4"/>
    <p:sldId id="40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95" d="100"/>
          <a:sy n="95" d="100"/>
        </p:scale>
        <p:origin x="1042" y="53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311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174BD799-1B77-4E4F-A547-0EE030C258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402047"/>
              </p:ext>
            </p:extLst>
          </p:nvPr>
        </p:nvGraphicFramePr>
        <p:xfrm>
          <a:off x="533400" y="861150"/>
          <a:ext cx="8229600" cy="5014354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xmlns="" val="778078260"/>
                    </a:ext>
                  </a:extLst>
                </a:gridCol>
              </a:tblGrid>
              <a:tr h="6252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2019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6559222"/>
                  </a:ext>
                </a:extLst>
              </a:tr>
              <a:tr h="274803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Conducted 7 Training Classes – Total of ???? Participants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AUSTIN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</a:p>
                    <a:p>
                      <a:pPr marL="1200150" lvl="2" indent="-28575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Retail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101 - ???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TXSET - ???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DALLAS – Instructor-led only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 – ???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TXSET - ???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HOUSTON – Instructor-led only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101 -- ??? 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 SET 101 – ???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MarkeTrak &amp; IAG – 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9917587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MarkeTrak on line modules - ??? Total Participants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9522937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Rebuilt &amp; launched MarkeTrak &amp; Inadvertent Gain training to support market needs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4333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61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2019 – cont.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664593"/>
              </p:ext>
            </p:extLst>
          </p:nvPr>
        </p:nvGraphicFramePr>
        <p:xfrm>
          <a:off x="533400" y="914400"/>
          <a:ext cx="8229600" cy="3930814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xmlns="" val="1674498542"/>
                    </a:ext>
                  </a:extLst>
                </a:gridCol>
              </a:tblGrid>
              <a:tr h="6191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2019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5914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 ERCOT market notifications and communications for training efforts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7439875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Modify MarkeTrak on-line training modules to align with market revisions as needed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340210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Conduct Instructor-led / WebEx retail market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8277149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Modify training materials based on feedback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7858422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 enhancements for ERCOT’s Learning Management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286374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Supported ERCOT’s redesign of Retail101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2818730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Initiated development of Mass Transition online module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8649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60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(Training Plans?) for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3321EB94-CCD5-4C20-958E-72F0B2FCDB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3400" y="914400"/>
          <a:ext cx="8229600" cy="42672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xmlns="" val="1674498542"/>
                    </a:ext>
                  </a:extLst>
                </a:gridCol>
              </a:tblGrid>
              <a:tr h="7649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2019 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5914914"/>
                  </a:ext>
                </a:extLst>
              </a:tr>
              <a:tr h="350227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Facilitate the following Instructor-led Courses: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AUSTIN/GEORGETOWN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– FEBRUARY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 SET 101</a:t>
                      </a: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DALLAS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– MAY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 SET 101</a:t>
                      </a: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HOUSTON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– SEPTEMBER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 SET 101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7439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32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2020 – cont.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992669"/>
              </p:ext>
            </p:extLst>
          </p:nvPr>
        </p:nvGraphicFramePr>
        <p:xfrm>
          <a:off x="533400" y="914400"/>
          <a:ext cx="8229600" cy="4920762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xmlns="" val="1674498542"/>
                    </a:ext>
                  </a:extLst>
                </a:gridCol>
              </a:tblGrid>
              <a:tr h="6191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2020 Goals – cont.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5914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 ERCOT market notifications and communications for training efforts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7439875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Modify MarkeTrak on-line training modules to align with market revisions as needed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340210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Conduct Instructor-led / WebEx retail market training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8277149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Modify training materials based on feedback from ILT training surveys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7858422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 enhancements for ERCOT’s Learning Management System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286374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Maintain training materials to ensure consistency with Retail market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2818730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Collaborate with RMS working groups by providing input when updating market documentation (i.e. user guides, process flows)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2185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489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7139</TotalTime>
  <Words>292</Words>
  <Application>Microsoft Office PowerPoint</Application>
  <PresentationFormat>On-screen Show (4:3)</PresentationFormat>
  <Paragraphs>56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Wingdings</vt:lpstr>
      <vt:lpstr>Custom Design</vt:lpstr>
      <vt:lpstr>Accomplishments for 2019</vt:lpstr>
      <vt:lpstr>Accomplishments 2019 – cont.</vt:lpstr>
      <vt:lpstr>Goals (Training Plans?) for 2020</vt:lpstr>
      <vt:lpstr>Goals for 2020 – cont.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Discussion MSWG 022619</cp:lastModifiedBy>
  <cp:revision>369</cp:revision>
  <cp:lastPrinted>2016-02-12T19:29:41Z</cp:lastPrinted>
  <dcterms:created xsi:type="dcterms:W3CDTF">2005-04-21T14:28:35Z</dcterms:created>
  <dcterms:modified xsi:type="dcterms:W3CDTF">2019-12-05T18:12:24Z</dcterms:modified>
</cp:coreProperties>
</file>