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2" r:id="rId2"/>
    <p:sldId id="407" r:id="rId3"/>
    <p:sldId id="403" r:id="rId4"/>
    <p:sldId id="40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1042" y="53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402047"/>
              </p:ext>
            </p:extLst>
          </p:nvPr>
        </p:nvGraphicFramePr>
        <p:xfrm>
          <a:off x="533400" y="861150"/>
          <a:ext cx="8229600" cy="501435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6559222"/>
                  </a:ext>
                </a:extLst>
              </a:tr>
              <a:tr h="27480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7 Training Classes – Total of ???? 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AUSTIN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</a:p>
                    <a:p>
                      <a:pPr marL="1200150" lvl="2" indent="-2857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101 -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???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–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???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HOUSTON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101 -- ???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???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&amp; IAG – 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 line modules - ??? Total Participants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952293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Rebuilt &amp; launched MarkeTrak &amp; Inadvertent Gain training to support market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4333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2019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64593"/>
              </p:ext>
            </p:extLst>
          </p:nvPr>
        </p:nvGraphicFramePr>
        <p:xfrm>
          <a:off x="533400" y="914400"/>
          <a:ext cx="8229600" cy="393081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34021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/ WebEx retail market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8277149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286374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ERCOT’s redesign of Retail101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Initiated development of Mass Transition online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86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(Training Plans?) for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3400" y="914400"/>
          <a:ext cx="8229600" cy="4267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1674498542"/>
                    </a:ext>
                  </a:extLst>
                </a:gridCol>
              </a:tblGrid>
              <a:tr h="764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5914914"/>
                  </a:ext>
                </a:extLst>
              </a:tr>
              <a:tr h="350227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AUSTIN/GEORGETOWN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– FEBRUARY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MAY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SEPTEMBER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74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992669"/>
              </p:ext>
            </p:extLst>
          </p:nvPr>
        </p:nvGraphicFramePr>
        <p:xfrm>
          <a:off x="533400" y="914400"/>
          <a:ext cx="8229600" cy="492076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34021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/ WebEx retail market training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8277149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 from ILT training surveys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286374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Maintain training materials to ensure 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185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7139</TotalTime>
  <Words>292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Custom Design</vt:lpstr>
      <vt:lpstr>Accomplishments for 2019</vt:lpstr>
      <vt:lpstr>Accomplishments 2019 – cont.</vt:lpstr>
      <vt:lpstr>Goals (Training Plans?) for 2020</vt:lpstr>
      <vt:lpstr>Goals for 2020 – cont.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Discussion MSWG 022619</cp:lastModifiedBy>
  <cp:revision>369</cp:revision>
  <cp:lastPrinted>2016-02-12T19:29:41Z</cp:lastPrinted>
  <dcterms:created xsi:type="dcterms:W3CDTF">2005-04-21T14:28:35Z</dcterms:created>
  <dcterms:modified xsi:type="dcterms:W3CDTF">2019-12-05T18:12:24Z</dcterms:modified>
</cp:coreProperties>
</file>