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16" d="100"/>
          <a:sy n="116" d="100"/>
        </p:scale>
        <p:origin x="146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9869125"/>
              </p:ext>
            </p:extLst>
          </p:nvPr>
        </p:nvGraphicFramePr>
        <p:xfrm>
          <a:off x="271346" y="914400"/>
          <a:ext cx="8534400" cy="4622729"/>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a16="http://schemas.microsoft.com/office/drawing/2014/main" xmlns=""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12/11/2019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a:t>
                      </a:r>
                    </a:p>
                  </a:txBody>
                  <a:tcPr/>
                </a:tc>
                <a:extLst>
                  <a:ext uri="{0D108BD9-81ED-4DB2-BD59-A6C34878D82A}">
                    <a16:rowId xmlns:a16="http://schemas.microsoft.com/office/drawing/2014/main" xmlns=""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12/16/2019</a:t>
                      </a: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 this month</a:t>
                      </a:r>
                    </a:p>
                  </a:txBody>
                  <a:tcPr/>
                </a:tc>
              </a:tr>
            </a:tbl>
          </a:graphicData>
        </a:graphic>
      </p:graphicFrame>
      <p:sp>
        <p:nvSpPr>
          <p:cNvPr id="5" name="TextBox 4"/>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December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December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December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772400"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December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5815</TotalTime>
  <Words>1103</Words>
  <Application>Microsoft Office PowerPoint</Application>
  <PresentationFormat>On-screen Show (4:3)</PresentationFormat>
  <Paragraphs>96</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165</cp:revision>
  <cp:lastPrinted>2018-12-20T17:29:53Z</cp:lastPrinted>
  <dcterms:created xsi:type="dcterms:W3CDTF">2016-01-21T15:20:31Z</dcterms:created>
  <dcterms:modified xsi:type="dcterms:W3CDTF">2019-12-03T22:35:44Z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