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6586" autoAdjust="0"/>
  </p:normalViewPr>
  <p:slideViewPr>
    <p:cSldViewPr snapToGrid="0">
      <p:cViewPr varScale="1">
        <p:scale>
          <a:sx n="107" d="100"/>
          <a:sy n="107" d="100"/>
        </p:scale>
        <p:origin x="73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12/05/2019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18B82A-5228-4347-8205-25C727FDE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047" y="149683"/>
            <a:ext cx="1170675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NOGRR183 </a:t>
            </a:r>
            <a:r>
              <a:rPr lang="en-US" sz="3600" b="1" dirty="0" smtClean="0"/>
              <a:t> and NPRR955 </a:t>
            </a:r>
            <a:r>
              <a:rPr lang="en-US" sz="3600" b="1" dirty="0" smtClean="0"/>
              <a:t>Remedial </a:t>
            </a:r>
            <a:r>
              <a:rPr lang="en-US" sz="3600" b="1" dirty="0"/>
              <a:t>Action Scheme (RAS) Submittal and Review </a:t>
            </a:r>
            <a:r>
              <a:rPr lang="en-US" sz="3600" b="1" dirty="0" smtClean="0"/>
              <a:t>Requirements, and Limited RAS Definition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CDA9E38-7A2F-474F-9843-D1C774F42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16" y="1589650"/>
            <a:ext cx="11284977" cy="436869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NOGRR183 - This </a:t>
            </a:r>
            <a:r>
              <a:rPr lang="en-US" dirty="0"/>
              <a:t>Nodal Operating Guide Revision Request (NOGRR) aligns the Nodal Operating Guides with North American Electric Reliability Corporation (NERC) Reliability Standard PRC-012-2 - Remedial Action Schemes.</a:t>
            </a:r>
          </a:p>
          <a:p>
            <a:pPr lvl="1"/>
            <a:r>
              <a:rPr lang="en-US" dirty="0" smtClean="0"/>
              <a:t>OWG supports final comments submitted by ERCOT.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NPRR955 – Limited RAS definition</a:t>
            </a:r>
          </a:p>
          <a:p>
            <a:pPr lvl="1"/>
            <a:r>
              <a:rPr lang="en-US" dirty="0"/>
              <a:t>OWG </a:t>
            </a:r>
            <a:r>
              <a:rPr lang="en-US" dirty="0" smtClean="0"/>
              <a:t>supports</a:t>
            </a:r>
            <a:r>
              <a:rPr lang="en-US" dirty="0"/>
              <a:t> final comments submitted by ERCOT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9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NPRR973 and </a:t>
            </a:r>
            <a:r>
              <a:rPr lang="en-US" dirty="0"/>
              <a:t>NOGRR196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NPRR973 Add Definition for Generator Step-Up and Main Power Transformers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OWG supports final comments submitted by ERCOT.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NOGRR196, Related to NPRR973, Add Definitions Generator Step-Up and Main Power </a:t>
            </a:r>
            <a:r>
              <a:rPr lang="en-US" dirty="0" smtClean="0"/>
              <a:t>Transformer</a:t>
            </a:r>
          </a:p>
          <a:p>
            <a:pPr lvl="1"/>
            <a:r>
              <a:rPr lang="en-US" dirty="0"/>
              <a:t>OWG supports final comments submitted by ERCOT.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5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RRGRR012, NOGRR195 and NOGRR190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36" y="1631692"/>
            <a:ext cx="11751446" cy="513278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RRGRR021 </a:t>
            </a:r>
            <a:r>
              <a:rPr lang="en-US" dirty="0" smtClean="0"/>
              <a:t>Dynamic </a:t>
            </a:r>
            <a:r>
              <a:rPr lang="en-US" dirty="0"/>
              <a:t>Model Requirement for </a:t>
            </a:r>
            <a:r>
              <a:rPr lang="en-US" dirty="0" smtClean="0"/>
              <a:t>TSAT </a:t>
            </a:r>
          </a:p>
          <a:p>
            <a:pPr lvl="1" algn="just"/>
            <a:r>
              <a:rPr lang="en-US" dirty="0" smtClean="0"/>
              <a:t>Tabled at OWG pending additional ERCOT comments</a:t>
            </a:r>
          </a:p>
          <a:p>
            <a:pPr lvl="1" algn="just"/>
            <a:endParaRPr lang="en-US" sz="1600" dirty="0"/>
          </a:p>
          <a:p>
            <a:pPr algn="just"/>
            <a:r>
              <a:rPr lang="en-US" dirty="0" smtClean="0"/>
              <a:t>NOGRR195 </a:t>
            </a:r>
            <a:r>
              <a:rPr lang="en-US" dirty="0"/>
              <a:t>Generator Voltage Control </a:t>
            </a:r>
            <a:r>
              <a:rPr lang="en-US" dirty="0" smtClean="0"/>
              <a:t>Tolerance Band</a:t>
            </a:r>
          </a:p>
          <a:p>
            <a:pPr lvl="1" algn="just"/>
            <a:r>
              <a:rPr lang="en-US" dirty="0" smtClean="0"/>
              <a:t>Tabled at OWG</a:t>
            </a:r>
          </a:p>
          <a:p>
            <a:pPr lvl="1" algn="just"/>
            <a:r>
              <a:rPr lang="en-US" dirty="0" smtClean="0"/>
              <a:t>Reach a consensus on timelines of 15 minutes and 30 minutes for notification of not being able to comply with request</a:t>
            </a:r>
          </a:p>
          <a:p>
            <a:pPr lvl="1" algn="just"/>
            <a:r>
              <a:rPr lang="en-US" dirty="0" smtClean="0"/>
              <a:t>OWG participants wanted to review tolerance band internally and discuss at next OWG.</a:t>
            </a:r>
            <a:endParaRPr lang="en-US" dirty="0"/>
          </a:p>
          <a:p>
            <a:pPr marL="457200" lvl="1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8163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2344</TotalTime>
  <Words>194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Operations Working Group </vt:lpstr>
      <vt:lpstr>NOGRR183  and NPRR955 Remedial Action Scheme (RAS) Submittal and Review Requirements, and Limited RAS Definition</vt:lpstr>
      <vt:lpstr>NPRR973 and NOGRR196</vt:lpstr>
      <vt:lpstr>RRGRR012, NOGRR195 and NOGRR190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167</cp:revision>
  <dcterms:created xsi:type="dcterms:W3CDTF">2017-05-03T20:12:06Z</dcterms:created>
  <dcterms:modified xsi:type="dcterms:W3CDTF">2019-12-02T22:58:54Z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