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2" r:id="rId2"/>
    <p:sldId id="407" r:id="rId3"/>
    <p:sldId id="403" r:id="rId4"/>
    <p:sldId id="40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83" d="100"/>
          <a:sy n="83" d="100"/>
        </p:scale>
        <p:origin x="684" y="6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230627"/>
              </p:ext>
            </p:extLst>
          </p:nvPr>
        </p:nvGraphicFramePr>
        <p:xfrm>
          <a:off x="533400" y="861150"/>
          <a:ext cx="8229600" cy="501435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27480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7 Training Classes – Total of ???? 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AUSTIN –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???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???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HOUSTON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101 -- ???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&amp; IAG – 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 line modules - ??? Total Participants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Rebuilt &amp; launched MarkeTrak &amp; Inadvertent Gain training to support market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333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2019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64593"/>
              </p:ext>
            </p:extLst>
          </p:nvPr>
        </p:nvGraphicFramePr>
        <p:xfrm>
          <a:off x="533400" y="914400"/>
          <a:ext cx="8229600" cy="393081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/ WebEx retail market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86374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ERCOT’s redesign of Retail101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Initiated development of Mass Transition online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(Training Plans?) for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4267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764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350227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AUSTIN/GEORGETOWN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– FEBRUARY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MAY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SEPTEMBER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92669"/>
              </p:ext>
            </p:extLst>
          </p:nvPr>
        </p:nvGraphicFramePr>
        <p:xfrm>
          <a:off x="533400" y="914400"/>
          <a:ext cx="8229600" cy="492076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/ WebEx retail market training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 from ILT training surveys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86374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Maintain training materials to ensure 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85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7135</TotalTime>
  <Words>298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Custom Design</vt:lpstr>
      <vt:lpstr>Accomplishments for 2019</vt:lpstr>
      <vt:lpstr>Accomplishments 2019 – cont.</vt:lpstr>
      <vt:lpstr>Goals (Training Plans?) for 2020</vt:lpstr>
      <vt:lpstr>Goals for 2020 –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368</cp:revision>
  <cp:lastPrinted>2016-02-12T19:29:41Z</cp:lastPrinted>
  <dcterms:created xsi:type="dcterms:W3CDTF">2005-04-21T14:28:35Z</dcterms:created>
  <dcterms:modified xsi:type="dcterms:W3CDTF">2019-11-04T21:08:54Z</dcterms:modified>
</cp:coreProperties>
</file>