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5282B2-AA0F-4B12-90C5-4B66286854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40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5C3572-7AF2-4D58-BCA6-21D74707BC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20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FAF3C0-3000-4EF8-85DF-4B0869E341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77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9DADF9-5A1F-4250-B9DC-B1BE733EF5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4402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F5F308-6D9E-413C-AE8D-06C670A23E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163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4F79C1-6920-4E06-B25A-636C72BB0C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174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56A625-BCD7-482F-A83F-49981102AA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2208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8696E5-6B94-4CEE-8092-2D0AA73299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0689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D34225-752E-4D4E-8706-D3C879B9BD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5113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C468E3-F505-49EA-9413-57841C7C52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97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6D8D38-3F93-4949-8428-C74A67AA94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262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2CB28F-6221-47D3-91B0-AA2DFC63D0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85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969D6A6F-7709-433F-BC03-3A677C56BF3E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3079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76200"/>
            <a:ext cx="23368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6"/>
            <a:ext cx="12192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81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611718" y="6248400"/>
            <a:ext cx="10968567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05159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1905000" y="304801"/>
            <a:ext cx="65293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800" b="1" kern="0" dirty="0">
                <a:solidFill>
                  <a:srgbClr val="3C8C93"/>
                </a:solidFill>
              </a:rPr>
              <a:t>2020 PWG Goals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fld id="{4068F850-E5FA-4C2E-9FFE-48DBD9B39AF9}" type="slidenum">
              <a:rPr lang="en-US" altLang="en-US" sz="1400" ker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None/>
              </a:pPr>
              <a:t>1</a:t>
            </a:fld>
            <a:endParaRPr lang="en-US" altLang="en-US" sz="1400" kern="0">
              <a:solidFill>
                <a:srgbClr val="0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291582"/>
              </p:ext>
            </p:extLst>
          </p:nvPr>
        </p:nvGraphicFramePr>
        <p:xfrm>
          <a:off x="1884363" y="1066801"/>
          <a:ext cx="8153400" cy="4784294"/>
        </p:xfrm>
        <a:graphic>
          <a:graphicData uri="http://schemas.openxmlformats.org/drawingml/2006/table">
            <a:tbl>
              <a:tblPr firstRow="1" firstCol="1" bandRow="1"/>
              <a:tblGrid>
                <a:gridCol w="521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8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35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26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Goals</a:t>
                      </a:r>
                      <a:endParaRPr lang="en-US" sz="1600" dirty="0">
                        <a:solidFill>
                          <a:srgbClr val="0000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CC"/>
                          </a:solidFill>
                          <a:effectLst/>
                        </a:rPr>
                        <a:t>Target Date</a:t>
                      </a:r>
                      <a:endParaRPr lang="en-US" sz="1800" dirty="0">
                        <a:solidFill>
                          <a:srgbClr val="0000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75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</a:rPr>
                        <a:t>1.</a:t>
                      </a: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Address issues and facilitate improvement</a:t>
                      </a:r>
                      <a:r>
                        <a:rPr lang="en-US" baseline="0" dirty="0"/>
                        <a:t>s to market rules pertaining to load profiling, specifically addressing: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/>
                        <a:t>Lubbock addition to ERCOT market impacts 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/>
                        <a:t>Any other ERCOT issues</a:t>
                      </a:r>
                      <a:endParaRPr lang="en-US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Dec</a:t>
                      </a:r>
                      <a:r>
                        <a:rPr lang="en-US" sz="1800" baseline="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2020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6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2.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Support TAC goal for the availability of IDR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Meter and TDSP Read Settlement Only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Generator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interval data prior to initial </a:t>
                      </a:r>
                      <a:r>
                        <a:rPr lang="en-US" dirty="0"/>
                        <a:t>settlement of an Operating Day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 2020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6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</a:t>
                      </a: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2020 Profile ID Annual Validation - Business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 2020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6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4.</a:t>
                      </a: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Support the transition of UFE report review to WMS, reviewing any procedure or scope revisions for PWG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May</a:t>
                      </a:r>
                      <a:r>
                        <a:rPr lang="en-US" sz="1800" baseline="0" dirty="0">
                          <a:effectLst/>
                        </a:rPr>
                        <a:t> 2020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6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5.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2019 &amp; 2020 Weather</a:t>
                      </a:r>
                      <a:r>
                        <a:rPr lang="en-US" baseline="0" dirty="0"/>
                        <a:t> Sensitivity Change Reports</a:t>
                      </a:r>
                      <a:endParaRPr lang="en-US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Feb 2020/ Nov 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75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113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2_Default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Wiegand, Sheri</dc:creator>
  <cp:lastModifiedBy>Wiegand, Sheri</cp:lastModifiedBy>
  <cp:revision>19</cp:revision>
  <dcterms:created xsi:type="dcterms:W3CDTF">2016-11-08T23:33:06Z</dcterms:created>
  <dcterms:modified xsi:type="dcterms:W3CDTF">2019-11-11T15:42:07Z</dcterms:modified>
</cp:coreProperties>
</file>