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9"/>
  </p:notesMasterIdLst>
  <p:sldIdLst>
    <p:sldId id="256" r:id="rId2"/>
    <p:sldId id="270" r:id="rId3"/>
    <p:sldId id="266" r:id="rId4"/>
    <p:sldId id="271" r:id="rId5"/>
    <p:sldId id="274" r:id="rId6"/>
    <p:sldId id="275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6" autoAdjust="0"/>
    <p:restoredTop sz="94660"/>
  </p:normalViewPr>
  <p:slideViewPr>
    <p:cSldViewPr snapToGrid="0">
      <p:cViewPr varScale="1">
        <p:scale>
          <a:sx n="68" d="100"/>
          <a:sy n="68" d="100"/>
        </p:scale>
        <p:origin x="2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175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7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1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19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6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2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8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0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5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D3AE16-2159-4F26-A7D3-0D10B3039774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1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Julia Harvey</a:t>
            </a:r>
          </a:p>
          <a:p>
            <a:r>
              <a:rPr lang="en-US" dirty="0"/>
              <a:t>December 4, 2019</a:t>
            </a:r>
          </a:p>
          <a:p>
            <a:r>
              <a:rPr lang="en-US" dirty="0"/>
              <a:t>From November 18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Examination of ERCOT telemetry validation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 SCR, Changes to external Telemetry validations in Resource Limit Calculator presented</a:t>
            </a:r>
          </a:p>
          <a:p>
            <a:r>
              <a:rPr lang="en-US" dirty="0"/>
              <a:t>ERCOT will submit after additional internal review</a:t>
            </a:r>
          </a:p>
        </p:txBody>
      </p:sp>
    </p:spTree>
    <p:extLst>
      <p:ext uri="{BB962C8B-B14F-4D97-AF65-F5344CB8AC3E}">
        <p14:creationId xmlns:p14="http://schemas.microsoft.com/office/powerpoint/2010/main" val="178070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of load forecast from March 2019 Day Ahead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Forecast models selected and error were reviewed for the purpose of giving input to the author of NPRR975</a:t>
            </a:r>
          </a:p>
          <a:p>
            <a:r>
              <a:rPr lang="en-US" dirty="0"/>
              <a:t>Discussion on whether ERCOT can provide an explanation to the market when it selects an outlier forecast, or whether certain forecasts should be removed from consideration.</a:t>
            </a:r>
          </a:p>
          <a:p>
            <a:r>
              <a:rPr lang="en-US" dirty="0"/>
              <a:t>Author will submit comments </a:t>
            </a:r>
          </a:p>
        </p:txBody>
      </p:sp>
    </p:spTree>
    <p:extLst>
      <p:ext uri="{BB962C8B-B14F-4D97-AF65-F5344CB8AC3E}">
        <p14:creationId xmlns:p14="http://schemas.microsoft.com/office/powerpoint/2010/main" val="190409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Action Item 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1885244"/>
            <a:ext cx="7704667" cy="411457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Review NPRR850 and the restart mechanics and pricing impacts </a:t>
            </a:r>
          </a:p>
          <a:p>
            <a:pPr lvl="1"/>
            <a:r>
              <a:rPr lang="en-US" dirty="0"/>
              <a:t>Open</a:t>
            </a:r>
          </a:p>
          <a:p>
            <a:r>
              <a:rPr lang="en-US" dirty="0"/>
              <a:t>Constraint Definitions</a:t>
            </a:r>
          </a:p>
          <a:p>
            <a:pPr lvl="1"/>
            <a:r>
              <a:rPr lang="en-US" dirty="0"/>
              <a:t>ERCOT contingency builder at CMWG</a:t>
            </a:r>
          </a:p>
          <a:p>
            <a:r>
              <a:rPr lang="en-US" dirty="0"/>
              <a:t>Review concept of establishing a minimum threshold to post Total Wholesale Storage Load (WSL), utilization of Real-Time telemetry, and Resource disclosures</a:t>
            </a:r>
          </a:p>
          <a:p>
            <a:pPr lvl="1"/>
            <a:r>
              <a:rPr lang="en-US" dirty="0"/>
              <a:t>Open</a:t>
            </a:r>
          </a:p>
          <a:p>
            <a:r>
              <a:rPr lang="en-US" dirty="0"/>
              <a:t>Deep Dive of potential issues in  the Low System-Wide Offer Cap (LCAP) Methodology if cumulative Peaker Net Margin (PNM) exceeds $315,000/Megawatts (MW) year and there are insufficient Ancillary Service offers in the Day-Ahead Market (DAM) </a:t>
            </a:r>
          </a:p>
          <a:p>
            <a:pPr lvl="1"/>
            <a:r>
              <a:rPr lang="en-US" dirty="0"/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263709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Action Item 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1885244"/>
            <a:ext cx="7704667" cy="41145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TAC Assignment:  Review the commercial impacts of  DC Tie Curtailments </a:t>
            </a:r>
          </a:p>
          <a:p>
            <a:pPr lvl="1"/>
            <a:r>
              <a:rPr lang="en-US" dirty="0"/>
              <a:t>Moved to CMWG</a:t>
            </a:r>
          </a:p>
          <a:p>
            <a:r>
              <a:rPr lang="en-US" dirty="0"/>
              <a:t>Market Issues related to compensation for Reliability Unit Commitment (RUC) Switchable Generation Resources </a:t>
            </a:r>
          </a:p>
          <a:p>
            <a:pPr lvl="1"/>
            <a:r>
              <a:rPr lang="en-US" dirty="0"/>
              <a:t>Summer issues list</a:t>
            </a:r>
          </a:p>
          <a:p>
            <a:r>
              <a:rPr lang="en-US" dirty="0"/>
              <a:t>Review price formation impacts from ERCOT out-of-market actions related to DC Ties, including the Operating Reserve Demand Curve (ORDC) price adders and the impacts on Locational Marginal Prices (LMPs) from the Real-Time On-Line Reliability Deployment Price Adder</a:t>
            </a:r>
          </a:p>
          <a:p>
            <a:pPr lvl="1"/>
            <a:r>
              <a:rPr lang="en-US" dirty="0"/>
              <a:t>NPRR904 and CMWG</a:t>
            </a:r>
          </a:p>
          <a:p>
            <a:r>
              <a:rPr lang="en-US" dirty="0"/>
              <a:t>Review the mitigation issues and cost impacts and provide a recommendation </a:t>
            </a:r>
          </a:p>
          <a:p>
            <a:pPr lvl="1"/>
            <a:r>
              <a:rPr lang="en-US" dirty="0"/>
              <a:t>Discussing with </a:t>
            </a:r>
            <a:r>
              <a:rPr lang="en-US" dirty="0" smtClean="0"/>
              <a:t>IMM</a:t>
            </a:r>
          </a:p>
          <a:p>
            <a:pPr lvl="1"/>
            <a:r>
              <a:rPr lang="en-US" dirty="0" smtClean="0"/>
              <a:t>To be on December agenda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7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Action Item Update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1885244"/>
            <a:ext cx="7704667" cy="41145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TAC Assignment:   Review of Protocols in relation to use of “Emergency Condition”</a:t>
            </a:r>
          </a:p>
          <a:p>
            <a:pPr lvl="1"/>
            <a:r>
              <a:rPr lang="en-US" dirty="0"/>
              <a:t>Will be on December agenda</a:t>
            </a:r>
          </a:p>
          <a:p>
            <a:r>
              <a:rPr lang="en-US" dirty="0"/>
              <a:t>Look at actual loss factors compared to calculated losses in modeling</a:t>
            </a:r>
          </a:p>
          <a:p>
            <a:pPr lvl="1"/>
            <a:r>
              <a:rPr lang="en-US" dirty="0"/>
              <a:t>Open</a:t>
            </a:r>
          </a:p>
          <a:p>
            <a:r>
              <a:rPr lang="en-US" dirty="0"/>
              <a:t>Evaluate moving the deadline for revising energy offer curves closer to Real-Time operations</a:t>
            </a:r>
          </a:p>
          <a:p>
            <a:pPr lvl="1"/>
            <a:r>
              <a:rPr lang="en-US" dirty="0"/>
              <a:t>Waiting on ERCOT draft language</a:t>
            </a:r>
          </a:p>
          <a:p>
            <a:r>
              <a:rPr lang="en-US" dirty="0"/>
              <a:t>Review market impacts from Tech Refresh project</a:t>
            </a:r>
          </a:p>
          <a:p>
            <a:pPr lvl="1"/>
            <a:r>
              <a:rPr lang="en-US" dirty="0"/>
              <a:t>PRS Project updates</a:t>
            </a:r>
          </a:p>
          <a:p>
            <a:r>
              <a:rPr lang="en-US" dirty="0"/>
              <a:t>External Telemetry &amp; Price Corrections issues related to May 30, 2019 Event</a:t>
            </a:r>
          </a:p>
          <a:p>
            <a:pPr lvl="1"/>
            <a:r>
              <a:rPr lang="en-US" dirty="0"/>
              <a:t>SCR to be submitted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094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WMWG meets </a:t>
            </a:r>
            <a:r>
              <a:rPr lang="en-US" dirty="0" smtClean="0"/>
              <a:t>December </a:t>
            </a:r>
            <a:r>
              <a:rPr lang="en-US" dirty="0"/>
              <a:t>16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– joint meeting with CMWG</a:t>
            </a:r>
          </a:p>
          <a:p>
            <a:r>
              <a:rPr lang="en-US" dirty="0"/>
              <a:t>Any 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1238</TotalTime>
  <Words>388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Parallax</vt:lpstr>
      <vt:lpstr>Wholesale Market Working Group Report to WMS</vt:lpstr>
      <vt:lpstr>Examination of ERCOT telemetry validation rules</vt:lpstr>
      <vt:lpstr>Review of load forecast from March 2019 Day Ahead</vt:lpstr>
      <vt:lpstr>Action Item Update</vt:lpstr>
      <vt:lpstr>Action Item Update</vt:lpstr>
      <vt:lpstr>Action Item Update</vt:lpstr>
      <vt:lpstr>Next meeting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David Detelich</cp:lastModifiedBy>
  <cp:revision>138</cp:revision>
  <dcterms:created xsi:type="dcterms:W3CDTF">2019-02-22T15:15:24Z</dcterms:created>
  <dcterms:modified xsi:type="dcterms:W3CDTF">2019-12-03T14:44:59Z</dcterms:modified>
</cp:coreProperties>
</file>