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76" r:id="rId8"/>
    <p:sldId id="283" r:id="rId9"/>
    <p:sldId id="269" r:id="rId10"/>
    <p:sldId id="267" r:id="rId11"/>
    <p:sldId id="273" r:id="rId12"/>
    <p:sldId id="274" r:id="rId13"/>
    <p:sldId id="264" r:id="rId14"/>
    <p:sldId id="277" r:id="rId15"/>
    <p:sldId id="279" r:id="rId16"/>
    <p:sldId id="280" r:id="rId17"/>
    <p:sldId id="281" r:id="rId18"/>
    <p:sldId id="282" r:id="rId19"/>
    <p:sldId id="285" r:id="rId20"/>
    <p:sldId id="286" r:id="rId21"/>
    <p:sldId id="28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dell, Brandt" initials="RB" lastIdx="1" clrIdx="0">
    <p:extLst>
      <p:ext uri="{19B8F6BF-5375-455C-9EA6-DF929625EA0E}">
        <p15:presenceInfo xmlns:p15="http://schemas.microsoft.com/office/powerpoint/2012/main" userId="S-1-5-21-639947351-343809578-3807592339-4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50" autoAdjust="0"/>
  </p:normalViewPr>
  <p:slideViewPr>
    <p:cSldViewPr showGuides="1">
      <p:cViewPr>
        <p:scale>
          <a:sx n="90" d="100"/>
          <a:sy n="90" d="100"/>
        </p:scale>
        <p:origin x="2214" y="3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0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1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7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50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0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9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7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58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43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Internal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hale@ercot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rcot.com/committees/workshop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6200" y="3048000"/>
            <a:ext cx="564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 and ERCOT.com User </a:t>
            </a:r>
            <a:r>
              <a:rPr lang="en-US" b="1" dirty="0" smtClean="0"/>
              <a:t>Workshop</a:t>
            </a:r>
            <a:br>
              <a:rPr lang="en-US" b="1" dirty="0" smtClean="0"/>
            </a:br>
            <a:r>
              <a:rPr lang="en-US" b="1" dirty="0" smtClean="0"/>
              <a:t>December 2, 2019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Unauthenticated Report List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72" y="1143000"/>
            <a:ext cx="8598428" cy="43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dirty="0"/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uthenticated Report List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066800"/>
            <a:ext cx="8610600" cy="43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5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Unauthenticated Data Detail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34400" cy="40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</a:t>
            </a:r>
            <a:r>
              <a:rPr lang="en-US" dirty="0"/>
              <a:t>A</a:t>
            </a:r>
            <a:r>
              <a:rPr lang="en-US" b="1" dirty="0" smtClean="0">
                <a:solidFill>
                  <a:schemeClr val="accent1"/>
                </a:solidFill>
              </a:rPr>
              <a:t>uthenticated Data Detail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91" y="1066800"/>
            <a:ext cx="8612618" cy="47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– </a:t>
            </a:r>
            <a:r>
              <a:rPr lang="en-US" dirty="0" smtClean="0"/>
              <a:t>Sub Categories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458200" cy="4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– </a:t>
            </a:r>
            <a:r>
              <a:rPr lang="en-US" dirty="0" smtClean="0"/>
              <a:t>Sub Categories w/ App Links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16" y="1143000"/>
            <a:ext cx="8686800" cy="41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Feedback Opportunities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</p:spPr>
        <p:txBody>
          <a:bodyPr/>
          <a:lstStyle/>
          <a:p>
            <a:r>
              <a:rPr lang="en-US" dirty="0" smtClean="0"/>
              <a:t>Contact Aubrey Hale </a:t>
            </a:r>
            <a:r>
              <a:rPr lang="en-US" dirty="0" smtClean="0">
                <a:hlinkClick r:id="rId3"/>
              </a:rPr>
              <a:t>ahale@ercot.com</a:t>
            </a:r>
            <a:endParaRPr lang="en-US" dirty="0" smtClean="0"/>
          </a:p>
          <a:p>
            <a:r>
              <a:rPr lang="en-US" dirty="0" smtClean="0"/>
              <a:t>Watch for 2020 ERCOT Workshops</a:t>
            </a:r>
            <a:br>
              <a:rPr lang="en-US" dirty="0" smtClean="0"/>
            </a:br>
            <a:r>
              <a:rPr lang="en-US" dirty="0">
                <a:hlinkClick r:id="rId4"/>
              </a:rPr>
              <a:t>http://www.ercot.com/committees/workshops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Agenda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/>
              <a:t>Demo of Internal EMIL Application</a:t>
            </a:r>
          </a:p>
          <a:p>
            <a:r>
              <a:rPr lang="en-US" dirty="0"/>
              <a:t>Review MIS-Related Wireframes</a:t>
            </a:r>
          </a:p>
          <a:p>
            <a:r>
              <a:rPr lang="en-US" dirty="0"/>
              <a:t>Upcoming feedback opportunities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Introduction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</p:spPr>
        <p:txBody>
          <a:bodyPr/>
          <a:lstStyle/>
          <a:p>
            <a:r>
              <a:rPr lang="en-US" dirty="0" smtClean="0"/>
              <a:t>Early Concept Stage</a:t>
            </a:r>
          </a:p>
          <a:p>
            <a:r>
              <a:rPr lang="en-US" dirty="0" smtClean="0"/>
              <a:t>Focused on MIS and EMIL</a:t>
            </a:r>
            <a:endParaRPr lang="en-US" dirty="0" smtClean="0"/>
          </a:p>
          <a:p>
            <a:r>
              <a:rPr lang="en-US" dirty="0" smtClean="0"/>
              <a:t>Important we talk to users</a:t>
            </a:r>
          </a:p>
          <a:p>
            <a:r>
              <a:rPr lang="en-US" dirty="0" smtClean="0"/>
              <a:t>Many opportunities for feedback in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EMIL Home Screen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3" y="762000"/>
            <a:ext cx="821485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EMIL Search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01111"/>
            <a:ext cx="8668683" cy="527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EMIL Filtered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534400" cy="52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EMIL Export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855921"/>
            <a:ext cx="8382000" cy="52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Unauthenticated Home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24" y="1295400"/>
            <a:ext cx="86316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MIS Concept - Authenticated Home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8672887" cy="41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  <EmailTo xmlns="http://schemas.microsoft.com/sharepoint/v3" xsi:nil="true"/>
    <Expiration xmlns="b7c87ee1-6349-487c-9c3e-5363540dadb3" xsi:nil="true"/>
    <EmailHeaders xmlns="http://schemas.microsoft.com/sharepoint/v4" xsi:nil="true"/>
    <IconOverlay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153997F73C346B6FA60F5EE5C0F86" ma:contentTypeVersion="10" ma:contentTypeDescription="Create a new document." ma:contentTypeScope="" ma:versionID="3e4aa85e7256b0447cc628bb210ee5dc">
  <xsd:schema xmlns:xsd="http://www.w3.org/2001/XMLSchema" xmlns:xs="http://www.w3.org/2001/XMLSchema" xmlns:p="http://schemas.microsoft.com/office/2006/metadata/properties" xmlns:ns1="http://schemas.microsoft.com/sharepoint/v3" xmlns:ns2="c34af464-7aa1-4edd-9be4-83dffc1cb926" xmlns:ns3="http://schemas.microsoft.com/sharepoint/v4" xmlns:ns4="b7c87ee1-6349-487c-9c3e-5363540dadb3" targetNamespace="http://schemas.microsoft.com/office/2006/metadata/properties" ma:root="true" ma:fieldsID="c9eb0743a7cd976d2c9183d78134a2b6" ns1:_="" ns2:_="" ns3:_="" ns4:_="">
    <xsd:import namespace="http://schemas.microsoft.com/sharepoint/v3"/>
    <xsd:import namespace="c34af464-7aa1-4edd-9be4-83dffc1cb926"/>
    <xsd:import namespace="http://schemas.microsoft.com/sharepoint/v4"/>
    <xsd:import namespace="b7c87ee1-6349-487c-9c3e-5363540dadb3"/>
    <xsd:element name="properties">
      <xsd:complexType>
        <xsd:sequence>
          <xsd:element name="documentManagement">
            <xsd:complexType>
              <xsd:all>
                <xsd:element ref="ns2:Information_x0020_Classification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Expir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9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0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1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2" nillable="true" ma:displayName="E-Mail From" ma:hidden="true" ma:internalName="EmailFrom">
      <xsd:simpleType>
        <xsd:restriction base="dms:Text"/>
      </xsd:simpleType>
    </xsd:element>
    <xsd:element name="EmailSubject" ma:index="13" nillable="true" ma:displayName="E-Mail Subject" ma:hidden="true" ma:internalName="EmailSubject">
      <xsd:simpleType>
        <xsd:restriction base="dms:Text"/>
      </xsd:simpleType>
    </xsd:element>
    <xsd:element name="_vti_ItemDeclaredRecord" ma:index="16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17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4" nillable="true" ma:displayName="E-Mail Headers" ma:hidden="true" ma:internalName="EmailHeaders">
      <xsd:simpleType>
        <xsd:restriction base="dms:Note">
          <xsd:maxLength value="255"/>
        </xsd:restriction>
      </xsd:simpleType>
    </xsd:element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87ee1-6349-487c-9c3e-5363540dadb3" elementFormDefault="qualified">
    <xsd:import namespace="http://schemas.microsoft.com/office/2006/documentManagement/types"/>
    <xsd:import namespace="http://schemas.microsoft.com/office/infopath/2007/PartnerControls"/>
    <xsd:element name="Expiration" ma:index="18" nillable="true" ma:displayName="Expiration" ma:internalName="Expira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b7c87ee1-6349-487c-9c3e-5363540dadb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D4973B-9A79-497C-A633-F75E78382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4af464-7aa1-4edd-9be4-83dffc1cb926"/>
    <ds:schemaRef ds:uri="http://schemas.microsoft.com/sharepoint/v4"/>
    <ds:schemaRef ds:uri="b7c87ee1-6349-487c-9c3e-5363540dad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36367</TotalTime>
  <Words>140</Words>
  <Application>Microsoft Office PowerPoint</Application>
  <PresentationFormat>On-screen Show (4:3)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Agenda</vt:lpstr>
      <vt:lpstr>Introduction</vt:lpstr>
      <vt:lpstr>EMIL Home Screen</vt:lpstr>
      <vt:lpstr>EMIL Search Results</vt:lpstr>
      <vt:lpstr>EMIL Filtered Results</vt:lpstr>
      <vt:lpstr>EMIL Export Results</vt:lpstr>
      <vt:lpstr>MIS Concept - Unauthenticated Home</vt:lpstr>
      <vt:lpstr>MIS Concept - Authenticated Home</vt:lpstr>
      <vt:lpstr>MIS Concept - Unauthenticated Report List</vt:lpstr>
      <vt:lpstr>MIS Concept - Authenticated Report List</vt:lpstr>
      <vt:lpstr>MIS Concept - Unauthenticated Data Detail</vt:lpstr>
      <vt:lpstr>MIS Concept - Authenticated Data Detail</vt:lpstr>
      <vt:lpstr>MIS Concept – Sub Categories</vt:lpstr>
      <vt:lpstr>MIS Concept – Sub Categories w/ App Links</vt:lpstr>
      <vt:lpstr>Feedback Opportunities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Hale, Aubrey</cp:lastModifiedBy>
  <cp:revision>206</cp:revision>
  <cp:lastPrinted>2019-05-06T14:24:16Z</cp:lastPrinted>
  <dcterms:created xsi:type="dcterms:W3CDTF">2016-01-21T15:20:31Z</dcterms:created>
  <dcterms:modified xsi:type="dcterms:W3CDTF">2019-11-22T15:28:06Z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0x01010061D153997F73C346B6FA60F5EE5C0F86</vt:lpwstr>
  </property>
</Properties>
</file>