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  <p:sldMasterId id="2147483698" r:id="rId2"/>
    <p:sldMasterId id="2147483710" r:id="rId3"/>
  </p:sldMasterIdLst>
  <p:notesMasterIdLst>
    <p:notesMasterId r:id="rId8"/>
  </p:notesMasterIdLst>
  <p:sldIdLst>
    <p:sldId id="266" r:id="rId4"/>
    <p:sldId id="269" r:id="rId5"/>
    <p:sldId id="272" r:id="rId6"/>
    <p:sldId id="27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51" autoAdjust="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5EE5E-15FC-43C6-B812-EBEFAF1C5335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F8F30-4081-4B11-B42E-FFD8C4DA2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27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29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9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343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3C7E-6AD3-41C2-9A0F-1401374D597B}" type="datetime1">
              <a:rPr lang="en-US" smtClean="0"/>
              <a:t>11/26/2019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55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1ABC-261C-464B-A0EB-374DEA332206}" type="datetime1">
              <a:rPr lang="en-US" smtClean="0"/>
              <a:t>11/26/2019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864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5DE9-04A7-4166-AF5D-568295B1ECAA}" type="datetime1">
              <a:rPr lang="en-US" smtClean="0"/>
              <a:t>11/26/2019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143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4F64-A7C3-405E-B384-F5D178BB5BF8}" type="datetime1">
              <a:rPr lang="en-US" smtClean="0"/>
              <a:t>11/26/2019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62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F5B4-6457-49C9-87BB-FD408CA9B39B}" type="datetime1">
              <a:rPr lang="en-US" smtClean="0"/>
              <a:t>11/26/2019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103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86B1-0A73-4DD4-B2C4-4ABA1B465716}" type="datetime1">
              <a:rPr lang="en-US" smtClean="0"/>
              <a:t>11/26/2019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75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691C-1488-4D67-B981-1BCDCBDF3065}" type="datetime1">
              <a:rPr lang="en-US" smtClean="0"/>
              <a:t>11/26/2019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911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8856-44BD-414A-9E8F-8A0031336735}" type="datetime1">
              <a:rPr lang="en-US" smtClean="0"/>
              <a:t>11/26/2019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00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850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FC08411-B318-42E5-A25E-2227C541F79D}" type="datetime1">
              <a:rPr lang="en-US" smtClean="0"/>
              <a:t>11/26/2019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304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CD39-EA9C-4475-BBCF-545CB9D156AF}" type="datetime1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7081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D961-88CC-476F-BFE5-4E1CAB46C2A1}" type="datetime1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5236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1ABC-261C-464B-A0EB-374DEA332206}" type="datetime1">
              <a:rPr lang="en-US" smtClean="0"/>
              <a:t>11/26/2019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702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7BFB-A455-41C0-AD52-01E645305785}" type="datetime1">
              <a:rPr lang="en-US" smtClean="0"/>
              <a:t>11/26/2019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294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508050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7BFB-A455-41C0-AD52-01E645305785}" type="datetime1">
              <a:rPr lang="en-US" smtClean="0"/>
              <a:t>11/26/2019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685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3C7E-6AD3-41C2-9A0F-1401374D597B}" type="datetime1">
              <a:rPr lang="en-US" smtClean="0"/>
              <a:t>11/26/2019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139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1ABC-261C-464B-A0EB-374DEA332206}" type="datetime1">
              <a:rPr lang="en-US" smtClean="0"/>
              <a:t>11/26/2019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147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5DE9-04A7-4166-AF5D-568295B1ECAA}" type="datetime1">
              <a:rPr lang="en-US" smtClean="0"/>
              <a:t>11/26/2019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393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4F64-A7C3-405E-B384-F5D178BB5BF8}" type="datetime1">
              <a:rPr lang="en-US" smtClean="0"/>
              <a:t>11/26/2019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41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414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F5B4-6457-49C9-87BB-FD408CA9B39B}" type="datetime1">
              <a:rPr lang="en-US" smtClean="0"/>
              <a:t>11/26/2019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4842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86B1-0A73-4DD4-B2C4-4ABA1B465716}" type="datetime1">
              <a:rPr lang="en-US" smtClean="0"/>
              <a:t>11/26/2019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706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691C-1488-4D67-B981-1BCDCBDF3065}" type="datetime1">
              <a:rPr lang="en-US" smtClean="0"/>
              <a:t>11/26/2019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885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8856-44BD-414A-9E8F-8A0031336735}" type="datetime1">
              <a:rPr lang="en-US" smtClean="0"/>
              <a:t>11/26/2019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861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FC08411-B318-42E5-A25E-2227C541F79D}" type="datetime1">
              <a:rPr lang="en-US" smtClean="0"/>
              <a:t>11/26/2019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613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CD39-EA9C-4475-BBCF-545CB9D156AF}" type="datetime1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980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D961-88CC-476F-BFE5-4E1CAB46C2A1}" type="datetime1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3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1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68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68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9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47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3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31B66-E374-46FD-B0F1-A74783F0280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40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0F57BFB-A455-41C0-AD52-01E645305785}" type="datetime1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127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674" r:id="rId12"/>
    <p:sldLayoutId id="2147483697" r:id="rId13"/>
    <p:sldLayoutId id="2147483684" r:id="rId1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0F57BFB-A455-41C0-AD52-01E645305785}" type="datetime1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2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PLWG report to ROS</a:t>
            </a:r>
            <a:br>
              <a:rPr lang="en-US" sz="4800" dirty="0" smtClean="0"/>
            </a:br>
            <a:r>
              <a:rPr lang="en-US" sz="4800" dirty="0" smtClean="0"/>
              <a:t>December 5, </a:t>
            </a:r>
            <a:r>
              <a:rPr lang="en-US" sz="4800" dirty="0" smtClean="0"/>
              <a:t>2019  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Report based on PLWG </a:t>
            </a:r>
            <a:r>
              <a:rPr lang="en-US" sz="2400" dirty="0" smtClean="0"/>
              <a:t>Nov 12, </a:t>
            </a:r>
            <a:r>
              <a:rPr lang="en-US" sz="2400" dirty="0" smtClean="0"/>
              <a:t>2019 meeting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6722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11887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NOGRR183/NPRR955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197"/>
            <a:ext cx="10515600" cy="3370999"/>
          </a:xfrm>
          <a:solidFill>
            <a:srgbClr val="FFFFFF"/>
          </a:solidFill>
        </p:spPr>
        <p:txBody>
          <a:bodyPr>
            <a:normAutofit fontScale="85000" lnSpcReduction="10000"/>
          </a:bodyPr>
          <a:lstStyle/>
          <a:p>
            <a:pPr marL="0" indent="0">
              <a:buClr>
                <a:schemeClr val="tx1"/>
              </a:buClr>
              <a:buSzPct val="150000"/>
              <a:buNone/>
            </a:pPr>
            <a:r>
              <a:rPr lang="en-US" sz="3500" dirty="0">
                <a:latin typeface="Calibri" panose="020F0502020204030204" pitchFamily="34" charset="0"/>
                <a:cs typeface="Calibri" panose="020F0502020204030204" pitchFamily="34" charset="0"/>
              </a:rPr>
              <a:t>NOGRR183 Remedial Action </a:t>
            </a:r>
            <a:r>
              <a:rPr lang="en-US" sz="3500" dirty="0" smtClean="0">
                <a:latin typeface="Calibri" panose="020F0502020204030204" pitchFamily="34" charset="0"/>
                <a:cs typeface="Calibri" panose="020F0502020204030204" pitchFamily="34" charset="0"/>
              </a:rPr>
              <a:t>Scheme (RAS</a:t>
            </a:r>
            <a:r>
              <a:rPr lang="en-US" sz="3500" dirty="0">
                <a:latin typeface="Calibri" panose="020F0502020204030204" pitchFamily="34" charset="0"/>
                <a:cs typeface="Calibri" panose="020F0502020204030204" pitchFamily="34" charset="0"/>
              </a:rPr>
              <a:t>) Submittal and </a:t>
            </a:r>
            <a:r>
              <a:rPr lang="en-US" sz="3500" dirty="0" smtClean="0">
                <a:latin typeface="Calibri" panose="020F0502020204030204" pitchFamily="34" charset="0"/>
                <a:cs typeface="Calibri" panose="020F0502020204030204" pitchFamily="34" charset="0"/>
              </a:rPr>
              <a:t>Review Requirements &amp;</a:t>
            </a:r>
          </a:p>
          <a:p>
            <a:pPr marL="0" indent="0">
              <a:buClr>
                <a:schemeClr val="tx1"/>
              </a:buClr>
              <a:buSzPct val="150000"/>
              <a:buNone/>
            </a:pPr>
            <a:r>
              <a:rPr lang="en-US" sz="3500" dirty="0">
                <a:latin typeface="Calibri" panose="020F0502020204030204" pitchFamily="34" charset="0"/>
                <a:cs typeface="Calibri" panose="020F0502020204030204" pitchFamily="34" charset="0"/>
              </a:rPr>
              <a:t>NPRR955 Define Limited Impact Remedial Action Scheme (RAS)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200" dirty="0" smtClean="0"/>
              <a:t>ERCOT reviewed changes made to </a:t>
            </a:r>
            <a:r>
              <a:rPr lang="en-US" sz="3200" dirty="0" smtClean="0"/>
              <a:t>NOGRR/NPRR </a:t>
            </a:r>
            <a:r>
              <a:rPr lang="en-US" sz="3200" dirty="0" smtClean="0"/>
              <a:t>that </a:t>
            </a:r>
            <a:r>
              <a:rPr lang="en-US" sz="3200" dirty="0" smtClean="0"/>
              <a:t>align it closer to the NERC Standard.  No additional changes were made to the NOGRR/NPRR.</a:t>
            </a:r>
            <a:endParaRPr lang="en-US" sz="3200" dirty="0" smtClean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200" dirty="0" smtClean="0"/>
              <a:t>PLWG </a:t>
            </a:r>
            <a:r>
              <a:rPr lang="en-US" sz="3200" dirty="0" smtClean="0"/>
              <a:t>recommends to ROS that th</a:t>
            </a:r>
            <a:r>
              <a:rPr lang="en-US" sz="3200" dirty="0" smtClean="0"/>
              <a:t>e NOGRR and NPRR move forward</a:t>
            </a:r>
            <a:r>
              <a:rPr lang="en-US" sz="3200" dirty="0" smtClean="0"/>
              <a:t>. </a:t>
            </a:r>
            <a:endParaRPr lang="en-US" sz="3200" dirty="0" smtClean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3000" dirty="0" smtClean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3000" dirty="0"/>
          </a:p>
          <a:p>
            <a:pPr marL="228600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16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11887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PGRR075</a:t>
            </a:r>
            <a:r>
              <a:rPr lang="en-US" sz="4000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197"/>
            <a:ext cx="10515600" cy="3589363"/>
          </a:xfrm>
          <a:solidFill>
            <a:srgbClr val="FFFFFF"/>
          </a:solidFill>
        </p:spPr>
        <p:txBody>
          <a:bodyPr>
            <a:normAutofit/>
          </a:bodyPr>
          <a:lstStyle/>
          <a:p>
            <a:pPr marL="228600" lvl="1" indent="0">
              <a:buClr>
                <a:schemeClr val="tx1"/>
              </a:buClr>
              <a:buNone/>
            </a:pP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PGRR075 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Dynamic Model Quality Requirement </a:t>
            </a:r>
            <a:endParaRPr lang="en-US" sz="32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28600" lvl="1" indent="0">
              <a:buClr>
                <a:schemeClr val="tx1"/>
              </a:buClr>
              <a:buNone/>
            </a:pPr>
            <a:r>
              <a:rPr lang="en-US" sz="2800" dirty="0" smtClean="0"/>
              <a:t>ERCOT discussed the purpose of the PGRR.  PLWG decided to wait until the next meeting to give market participants time to review and submit comments.</a:t>
            </a: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1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05970"/>
            <a:ext cx="10515600" cy="5008729"/>
          </a:xfrm>
          <a:solidFill>
            <a:srgbClr val="FFFFFF"/>
          </a:solidFill>
        </p:spPr>
        <p:txBody>
          <a:bodyPr>
            <a:normAutofit fontScale="92500" lnSpcReduction="10000"/>
          </a:bodyPr>
          <a:lstStyle/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marL="228600" lvl="1" indent="0">
              <a:buClr>
                <a:schemeClr val="tx1"/>
              </a:buClr>
              <a:buNone/>
            </a:pPr>
            <a:r>
              <a:rPr lang="en-US" sz="2800" dirty="0" smtClean="0"/>
              <a:t>To be reviewed at the next PLWG Meeting in December: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sz="2800" dirty="0" smtClean="0"/>
              <a:t>NPRR973</a:t>
            </a:r>
            <a:r>
              <a:rPr lang="en-US" sz="2800" dirty="0"/>
              <a:t>, Add Definitions for Generator Step-Up and Main </a:t>
            </a:r>
            <a:r>
              <a:rPr lang="en-US" sz="2800" dirty="0" smtClean="0"/>
              <a:t>Power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NOGRR196, Related to NPRR973, Add Definitions Generator Step-Up and Main Power </a:t>
            </a:r>
            <a:r>
              <a:rPr lang="en-US" sz="2800" dirty="0" smtClean="0"/>
              <a:t>Transformer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PGRR074, Related to NPRR973, Add Definitions Generator Step-Up and Main Power </a:t>
            </a:r>
            <a:r>
              <a:rPr lang="en-US" sz="2800" dirty="0" smtClean="0"/>
              <a:t>Transformer 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RRGRR022, Related to NPRR973, Add Definitions Generator Step-Up and Main Power </a:t>
            </a:r>
            <a:r>
              <a:rPr lang="en-US" sz="2800" dirty="0" smtClean="0"/>
              <a:t>Transformer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sz="2800" dirty="0" smtClean="0"/>
              <a:t>PGRR076</a:t>
            </a:r>
            <a:r>
              <a:rPr lang="en-US" sz="2800" dirty="0"/>
              <a:t>, Improvements to Generation Resource Interconnection or Change Request (GINR) </a:t>
            </a:r>
            <a:r>
              <a:rPr lang="en-US" sz="2800" dirty="0" smtClean="0"/>
              <a:t>Process</a:t>
            </a:r>
            <a:endParaRPr lang="en-US" sz="28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31136" y="382137"/>
            <a:ext cx="7729728" cy="96899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Other Revision Requests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109822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3.xml><?xml version="1.0" encoding="utf-8"?>
<a:theme xmlns:a="http://schemas.openxmlformats.org/drawingml/2006/main" name="1_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528</TotalTime>
  <Words>188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Gill Sans MT</vt:lpstr>
      <vt:lpstr>Wingdings</vt:lpstr>
      <vt:lpstr>Custom Design</vt:lpstr>
      <vt:lpstr>Parcel</vt:lpstr>
      <vt:lpstr>1_Parcel</vt:lpstr>
      <vt:lpstr>PLWG report to ROS December 5, 2019   </vt:lpstr>
      <vt:lpstr>NOGRR183/NPRR955</vt:lpstr>
      <vt:lpstr>PGRR075 </vt:lpstr>
      <vt:lpstr>Other Revision Requests</vt:lpstr>
    </vt:vector>
  </TitlesOfParts>
  <Company>Cross Texas Transmission.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report to ROS March 7, 2019</dc:title>
  <dc:creator>Tim Cook</dc:creator>
  <cp:lastModifiedBy>Tim Cook</cp:lastModifiedBy>
  <cp:revision>79</cp:revision>
  <dcterms:created xsi:type="dcterms:W3CDTF">2019-02-22T15:36:18Z</dcterms:created>
  <dcterms:modified xsi:type="dcterms:W3CDTF">2019-11-26T16:34:31Z</dcterms:modified>
</cp:coreProperties>
</file>