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9" r:id="rId7"/>
    <p:sldId id="300" r:id="rId8"/>
    <p:sldId id="30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114" y="24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286000"/>
            <a:ext cx="5029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KP5 - Update to the Default Uplift Calculation to Include Virtual AS Offer Awards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Austin Rosel	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RTCTF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November 19,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Uplift 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Default Uplift Invoice process collects the amounts for all short-paid invoices for a month from QSEs and CRR Account Holders based on their portion of the Counter Party’s Maximum MWh Activity (MMA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The MMA is the maximum MWh activity of all Market Participants represented by a Counter-Party.</a:t>
            </a:r>
          </a:p>
          <a:p>
            <a:endParaRPr lang="en-US" dirty="0"/>
          </a:p>
          <a:p>
            <a:r>
              <a:rPr lang="en-US" dirty="0"/>
              <a:t>Virtual AS offers in the DAM, introduced in KP5, are a new type of market activity that should be considered in the MMA.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1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MWh Activity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58422"/>
              </p:ext>
            </p:extLst>
          </p:nvPr>
        </p:nvGraphicFramePr>
        <p:xfrm>
          <a:off x="304800" y="990600"/>
          <a:ext cx="85344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480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MMA is currently the Max</a:t>
                      </a:r>
                      <a:r>
                        <a:rPr lang="en-US" baseline="0" dirty="0" smtClean="0"/>
                        <a:t> of: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∑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r>
                        <a:rPr lang="en-US" sz="1800" i="1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(URTMG 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r>
                        <a:rPr lang="en-US" sz="1800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URTDCIMP 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Metered Generation, DC Tie Imports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∑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(URTAML 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 UWSLTOT 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Adjusted</a:t>
                      </a:r>
                      <a:r>
                        <a:rPr lang="en-US" baseline="0" dirty="0" smtClean="0"/>
                        <a:t> Metered Load, WSL Load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∑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r>
                        <a:rPr lang="en-US" sz="1800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URTQQES 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Real-Time QSE</a:t>
                      </a:r>
                      <a:r>
                        <a:rPr lang="en-US" baseline="0" dirty="0" smtClean="0"/>
                        <a:t> to QSE Energy Sales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∑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URTQQEP 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Real-</a:t>
                      </a:r>
                      <a:r>
                        <a:rPr lang="en-US" baseline="0" dirty="0" smtClean="0"/>
                        <a:t>Time </a:t>
                      </a:r>
                      <a:r>
                        <a:rPr lang="en-US" dirty="0" smtClean="0"/>
                        <a:t>QSE to QSE Energy Purchases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∑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UDAES 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Day-Ahead</a:t>
                      </a:r>
                      <a:r>
                        <a:rPr lang="en-US" baseline="0" dirty="0" smtClean="0"/>
                        <a:t> Energy Sales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∑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UDAEP 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Day-Ahead</a:t>
                      </a:r>
                      <a:r>
                        <a:rPr lang="en-US" baseline="0" dirty="0" smtClean="0"/>
                        <a:t> Energy Purchases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∑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(URTOBL 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r>
                        <a:rPr lang="en-US" sz="1800" i="1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URTOBLLO 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Real-Time Obligation</a:t>
                      </a:r>
                      <a:r>
                        <a:rPr lang="en-US" baseline="0" dirty="0" smtClean="0"/>
                        <a:t> CRRs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∑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(UDAOPT 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r>
                        <a:rPr lang="en-US" sz="1800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UDAOBL 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r>
                        <a:rPr lang="en-US" sz="1800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n-US" sz="1800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UOPTS 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r>
                        <a:rPr lang="en-US" sz="1800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n-US" sz="1800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UOBLS 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Options and Obligations owned and sold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∑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(UOPTP 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r>
                        <a:rPr lang="en-US" sz="1800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UOBLP </a:t>
                      </a:r>
                      <a:r>
                        <a:rPr lang="en-US" sz="1800" i="1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Options and Obligations purchased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5303023"/>
            <a:ext cx="7081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Virtual AS Offers should be included in this activity.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6113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Principal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Default Uplift Invoice Process </a:t>
            </a:r>
            <a:r>
              <a:rPr lang="en-US" dirty="0" smtClean="0"/>
              <a:t>will include virtual AS awards to the QSE when calculating the Maximum MWh Activity for the Counter-Party that represents the QSE.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31738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AA658A-C103-45C1-832E-B28E7F58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8130</TotalTime>
  <Words>212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Default Uplift Payments</vt:lpstr>
      <vt:lpstr>Maximum MWh Activity</vt:lpstr>
      <vt:lpstr>Proposed Principal Concept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Maggio, Dave</cp:lastModifiedBy>
  <cp:revision>377</cp:revision>
  <cp:lastPrinted>2019-05-23T13:51:58Z</cp:lastPrinted>
  <dcterms:created xsi:type="dcterms:W3CDTF">2016-01-21T15:20:31Z</dcterms:created>
  <dcterms:modified xsi:type="dcterms:W3CDTF">2019-11-12T20:23:06Z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