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93467" r:id="rId3"/>
    <p:sldMasterId id="2147494277" r:id="rId4"/>
  </p:sldMasterIdLst>
  <p:notesMasterIdLst>
    <p:notesMasterId r:id="rId14"/>
  </p:notesMasterIdLst>
  <p:handoutMasterIdLst>
    <p:handoutMasterId r:id="rId15"/>
  </p:handoutMasterIdLst>
  <p:sldIdLst>
    <p:sldId id="260" r:id="rId5"/>
    <p:sldId id="296" r:id="rId6"/>
    <p:sldId id="334" r:id="rId7"/>
    <p:sldId id="294" r:id="rId8"/>
    <p:sldId id="331" r:id="rId9"/>
    <p:sldId id="301" r:id="rId10"/>
    <p:sldId id="302" r:id="rId11"/>
    <p:sldId id="332" r:id="rId12"/>
    <p:sldId id="333" r:id="rId13"/>
  </p:sldIdLst>
  <p:sldSz cx="9144000" cy="6858000" type="screen4x3"/>
  <p:notesSz cx="7010400" cy="9296400"/>
  <p:defaultTextStyle>
    <a:defPPr>
      <a:defRPr lang="en-US"/>
    </a:defPPr>
    <a:lvl1pPr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4032">
          <p15:clr>
            <a:srgbClr val="A4A3A4"/>
          </p15:clr>
        </p15:guide>
        <p15:guide id="2" pos="2880">
          <p15:clr>
            <a:srgbClr val="A4A3A4"/>
          </p15:clr>
        </p15:guide>
      </p15:sldGuideLst>
    </p:ext>
    <p:ext uri="{2D200454-40CA-4A62-9FC3-DE9A4176ACB9}">
      <p15:notesGuideLst xmlns:p15="http://schemas.microsoft.com/office/powerpoint/2012/main">
        <p15:guide id="1" orient="horz" pos="2928">
          <p15:clr>
            <a:srgbClr val="A4A3A4"/>
          </p15:clr>
        </p15:guide>
        <p15:guide id="2" pos="2208">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5386"/>
    <a:srgbClr val="55BAB7"/>
    <a:srgbClr val="00385E"/>
    <a:srgbClr val="C4E3E1"/>
    <a:srgbClr val="C0D1E2"/>
    <a:srgbClr val="00837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853" autoAdjust="0"/>
    <p:restoredTop sz="94595" autoAdjust="0"/>
  </p:normalViewPr>
  <p:slideViewPr>
    <p:cSldViewPr snapToGrid="0" snapToObjects="1">
      <p:cViewPr varScale="1">
        <p:scale>
          <a:sx n="70" d="100"/>
          <a:sy n="70" d="100"/>
        </p:scale>
        <p:origin x="1416" y="72"/>
      </p:cViewPr>
      <p:guideLst>
        <p:guide orient="horz" pos="4032"/>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49" d="100"/>
        <a:sy n="149" d="100"/>
      </p:scale>
      <p:origin x="0" y="0"/>
    </p:cViewPr>
  </p:sorterViewPr>
  <p:notesViewPr>
    <p:cSldViewPr snapToGrid="0" snapToObjects="1">
      <p:cViewPr varScale="1">
        <p:scale>
          <a:sx n="78" d="100"/>
          <a:sy n="78" d="100"/>
        </p:scale>
        <p:origin x="-2034" y="-102"/>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heme" Target="theme/theme1.xml"/><Relationship Id="rId3" Type="http://schemas.openxmlformats.org/officeDocument/2006/relationships/slideMaster" Target="slideMasters/slide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handoutMaster" Target="handoutMasters/handoutMaster1.xml"/><Relationship Id="rId10" Type="http://schemas.openxmlformats.org/officeDocument/2006/relationships/slide" Target="slides/slide6.xml"/><Relationship Id="rId19" Type="http://schemas.openxmlformats.org/officeDocument/2006/relationships/tableStyles" Target="tableStyles.xml"/><Relationship Id="rId4" Type="http://schemas.openxmlformats.org/officeDocument/2006/relationships/slideMaster" Target="slideMasters/slideMaster2.xml"/><Relationship Id="rId9" Type="http://schemas.openxmlformats.org/officeDocument/2006/relationships/slide" Target="slides/slide5.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eaLnBrk="1" fontAlgn="auto" hangingPunct="1">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sz="quarter" idx="1"/>
          </p:nvPr>
        </p:nvSpPr>
        <p:spPr>
          <a:xfrm>
            <a:off x="3970338" y="0"/>
            <a:ext cx="3038475" cy="465138"/>
          </a:xfrm>
          <a:prstGeom prst="rect">
            <a:avLst/>
          </a:prstGeom>
        </p:spPr>
        <p:txBody>
          <a:bodyPr vert="horz" lIns="91440" tIns="45720" rIns="91440" bIns="45720" rtlCol="0"/>
          <a:lstStyle>
            <a:lvl1pPr algn="r" eaLnBrk="1" fontAlgn="auto" hangingPunct="1">
              <a:spcBef>
                <a:spcPts val="0"/>
              </a:spcBef>
              <a:spcAft>
                <a:spcPts val="0"/>
              </a:spcAft>
              <a:defRPr sz="1200">
                <a:latin typeface="+mn-lt"/>
                <a:cs typeface="+mn-cs"/>
              </a:defRPr>
            </a:lvl1pPr>
          </a:lstStyle>
          <a:p>
            <a:pPr>
              <a:defRPr/>
            </a:pPr>
            <a:fld id="{3A93900B-E395-43E7-8304-29909643870B}" type="datetimeFigureOut">
              <a:rPr lang="en-US"/>
              <a:pPr>
                <a:defRPr/>
              </a:pPr>
              <a:t>11/17/2019</a:t>
            </a:fld>
            <a:endParaRPr lang="en-US"/>
          </a:p>
        </p:txBody>
      </p:sp>
      <p:sp>
        <p:nvSpPr>
          <p:cNvPr id="4" name="Footer Placeholder 3"/>
          <p:cNvSpPr>
            <a:spLocks noGrp="1"/>
          </p:cNvSpPr>
          <p:nvPr>
            <p:ph type="ftr" sz="quarter" idx="2"/>
          </p:nvPr>
        </p:nvSpPr>
        <p:spPr>
          <a:xfrm>
            <a:off x="0" y="8829675"/>
            <a:ext cx="3038475" cy="465138"/>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cs typeface="+mn-cs"/>
              </a:defRPr>
            </a:lvl1pPr>
          </a:lstStyle>
          <a:p>
            <a:pPr>
              <a:defRPr/>
            </a:pPr>
            <a:endParaRPr lang="en-US"/>
          </a:p>
        </p:txBody>
      </p:sp>
      <p:sp>
        <p:nvSpPr>
          <p:cNvPr id="5" name="Slide Number Placeholder 4"/>
          <p:cNvSpPr>
            <a:spLocks noGrp="1"/>
          </p:cNvSpPr>
          <p:nvPr>
            <p:ph type="sldNum" sz="quarter" idx="3"/>
          </p:nvPr>
        </p:nvSpPr>
        <p:spPr>
          <a:xfrm>
            <a:off x="3970338" y="8829675"/>
            <a:ext cx="3038475" cy="465138"/>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Calibri" panose="020F0502020204030204" pitchFamily="34" charset="0"/>
              </a:defRPr>
            </a:lvl1pPr>
          </a:lstStyle>
          <a:p>
            <a:pPr>
              <a:defRPr/>
            </a:pPr>
            <a:fld id="{B99E6681-5ED2-4276-ADE9-96EBF7D37320}" type="slidenum">
              <a:rPr lang="en-US" altLang="en-US"/>
              <a:pPr>
                <a:defRPr/>
              </a:pPr>
              <a:t>‹#›</a:t>
            </a:fld>
            <a:endParaRPr lang="en-US" altLang="en-US"/>
          </a:p>
        </p:txBody>
      </p:sp>
    </p:spTree>
    <p:extLst>
      <p:ext uri="{BB962C8B-B14F-4D97-AF65-F5344CB8AC3E}">
        <p14:creationId xmlns:p14="http://schemas.microsoft.com/office/powerpoint/2010/main" val="114126856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eaLnBrk="1" fontAlgn="auto" hangingPunct="1">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970338" y="0"/>
            <a:ext cx="3038475" cy="465138"/>
          </a:xfrm>
          <a:prstGeom prst="rect">
            <a:avLst/>
          </a:prstGeom>
        </p:spPr>
        <p:txBody>
          <a:bodyPr vert="horz" lIns="91440" tIns="45720" rIns="91440" bIns="45720" rtlCol="0"/>
          <a:lstStyle>
            <a:lvl1pPr algn="r" eaLnBrk="1" fontAlgn="auto" hangingPunct="1">
              <a:spcBef>
                <a:spcPts val="0"/>
              </a:spcBef>
              <a:spcAft>
                <a:spcPts val="0"/>
              </a:spcAft>
              <a:defRPr sz="1200">
                <a:latin typeface="+mn-lt"/>
                <a:cs typeface="+mn-cs"/>
              </a:defRPr>
            </a:lvl1pPr>
          </a:lstStyle>
          <a:p>
            <a:pPr>
              <a:defRPr/>
            </a:pPr>
            <a:fld id="{916DEC4A-A848-423D-B6D0-8A125B2D4CA1}" type="datetimeFigureOut">
              <a:rPr lang="en-US"/>
              <a:pPr>
                <a:defRPr/>
              </a:pPr>
              <a:t>11/17/2019</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701675" y="4416425"/>
            <a:ext cx="5607050" cy="4183063"/>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829675"/>
            <a:ext cx="3038475" cy="465138"/>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970338" y="8829675"/>
            <a:ext cx="3038475" cy="465138"/>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Calibri" panose="020F0502020204030204" pitchFamily="34" charset="0"/>
              </a:defRPr>
            </a:lvl1pPr>
          </a:lstStyle>
          <a:p>
            <a:pPr>
              <a:defRPr/>
            </a:pPr>
            <a:fld id="{BB56BE11-F7D4-4A51-97C7-9E59A26F3BF6}" type="slidenum">
              <a:rPr lang="en-US" altLang="en-US"/>
              <a:pPr>
                <a:defRPr/>
              </a:pPr>
              <a:t>‹#›</a:t>
            </a:fld>
            <a:endParaRPr lang="en-US" altLang="en-US"/>
          </a:p>
        </p:txBody>
      </p:sp>
    </p:spTree>
    <p:extLst>
      <p:ext uri="{BB962C8B-B14F-4D97-AF65-F5344CB8AC3E}">
        <p14:creationId xmlns:p14="http://schemas.microsoft.com/office/powerpoint/2010/main" val="270742532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819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DEEEA60B-7622-4EC2-8DF7-099F1D6081DA}" type="slidenum">
              <a:rPr lang="en-US" altLang="en-US" smtClean="0">
                <a:latin typeface="Calibri" panose="020F0502020204030204" pitchFamily="34" charset="0"/>
              </a:rPr>
              <a:pPr/>
              <a:t>1</a:t>
            </a:fld>
            <a:endParaRPr lang="en-US" altLang="en-US" smtClean="0">
              <a:latin typeface="Calibri" panose="020F0502020204030204" pitchFamily="34" charset="0"/>
            </a:endParaRPr>
          </a:p>
        </p:txBody>
      </p:sp>
    </p:spTree>
    <p:extLst>
      <p:ext uri="{BB962C8B-B14F-4D97-AF65-F5344CB8AC3E}">
        <p14:creationId xmlns:p14="http://schemas.microsoft.com/office/powerpoint/2010/main" val="13122816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p>
        </p:txBody>
      </p:sp>
      <p:sp>
        <p:nvSpPr>
          <p:cNvPr id="102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B4AE44D9-16B7-444D-AA66-52C3E69C02E8}" type="slidenum">
              <a:rPr lang="en-US" altLang="en-US" smtClean="0">
                <a:latin typeface="Calibri" panose="020F0502020204030204" pitchFamily="34" charset="0"/>
              </a:rPr>
              <a:pPr/>
              <a:t>2</a:t>
            </a:fld>
            <a:endParaRPr lang="en-US" altLang="en-US" smtClean="0">
              <a:latin typeface="Calibri" panose="020F0502020204030204" pitchFamily="34" charset="0"/>
            </a:endParaRPr>
          </a:p>
        </p:txBody>
      </p:sp>
    </p:spTree>
    <p:extLst>
      <p:ext uri="{BB962C8B-B14F-4D97-AF65-F5344CB8AC3E}">
        <p14:creationId xmlns:p14="http://schemas.microsoft.com/office/powerpoint/2010/main" val="148502577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p>
        </p:txBody>
      </p:sp>
      <p:sp>
        <p:nvSpPr>
          <p:cNvPr id="102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B4AE44D9-16B7-444D-AA66-52C3E69C02E8}" type="slidenum">
              <a:rPr lang="en-US" altLang="en-US" smtClean="0">
                <a:latin typeface="Calibri" panose="020F0502020204030204" pitchFamily="34" charset="0"/>
              </a:rPr>
              <a:pPr/>
              <a:t>3</a:t>
            </a:fld>
            <a:endParaRPr lang="en-US" altLang="en-US" smtClean="0">
              <a:latin typeface="Calibri" panose="020F0502020204030204" pitchFamily="34" charset="0"/>
            </a:endParaRPr>
          </a:p>
        </p:txBody>
      </p:sp>
    </p:spTree>
    <p:extLst>
      <p:ext uri="{BB962C8B-B14F-4D97-AF65-F5344CB8AC3E}">
        <p14:creationId xmlns:p14="http://schemas.microsoft.com/office/powerpoint/2010/main" val="340929814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solidFill>
                  <a:prstClr val="black"/>
                </a:solidFill>
              </a:rPr>
              <a:pPr/>
              <a:t>8</a:t>
            </a:fld>
            <a:endParaRPr lang="en-US">
              <a:solidFill>
                <a:prstClr val="black"/>
              </a:solidFill>
            </a:endParaRPr>
          </a:p>
        </p:txBody>
      </p:sp>
    </p:spTree>
    <p:extLst>
      <p:ext uri="{BB962C8B-B14F-4D97-AF65-F5344CB8AC3E}">
        <p14:creationId xmlns:p14="http://schemas.microsoft.com/office/powerpoint/2010/main" val="31503733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solidFill>
                  <a:prstClr val="black"/>
                </a:solidFill>
              </a:rPr>
              <a:pPr/>
              <a:t>9</a:t>
            </a:fld>
            <a:endParaRPr lang="en-US">
              <a:solidFill>
                <a:prstClr val="black"/>
              </a:solidFill>
            </a:endParaRPr>
          </a:p>
        </p:txBody>
      </p:sp>
    </p:spTree>
    <p:extLst>
      <p:ext uri="{BB962C8B-B14F-4D97-AF65-F5344CB8AC3E}">
        <p14:creationId xmlns:p14="http://schemas.microsoft.com/office/powerpoint/2010/main" val="151422996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Cover Page">
    <p:spTree>
      <p:nvGrpSpPr>
        <p:cNvPr id="1" name=""/>
        <p:cNvGrpSpPr/>
        <p:nvPr/>
      </p:nvGrpSpPr>
      <p:grpSpPr>
        <a:xfrm>
          <a:off x="0" y="0"/>
          <a:ext cx="0" cy="0"/>
          <a:chOff x="0" y="0"/>
          <a:chExt cx="0" cy="0"/>
        </a:xfrm>
      </p:grpSpPr>
      <p:sp>
        <p:nvSpPr>
          <p:cNvPr id="2" name="Footer Placeholder 4"/>
          <p:cNvSpPr>
            <a:spLocks noGrp="1"/>
          </p:cNvSpPr>
          <p:nvPr>
            <p:ph type="ftr" sz="quarter" idx="10"/>
          </p:nvPr>
        </p:nvSpPr>
        <p:spPr>
          <a:xfrm>
            <a:off x="3124200" y="6194425"/>
            <a:ext cx="2895600" cy="200025"/>
          </a:xfrm>
        </p:spPr>
        <p:txBody>
          <a:bodyPr/>
          <a:lstStyle>
            <a:lvl1pPr algn="ctr">
              <a:defRPr sz="1200">
                <a:solidFill>
                  <a:schemeClr val="tx1">
                    <a:tint val="75000"/>
                  </a:schemeClr>
                </a:solidFill>
              </a:defRPr>
            </a:lvl1pPr>
          </a:lstStyle>
          <a:p>
            <a:pPr>
              <a:defRPr/>
            </a:pPr>
            <a:r>
              <a:rPr lang="en-US"/>
              <a:t>Hello I'm a slide</a:t>
            </a:r>
            <a:endParaRPr lang="en-US" dirty="0"/>
          </a:p>
        </p:txBody>
      </p:sp>
    </p:spTree>
    <p:extLst>
      <p:ext uri="{BB962C8B-B14F-4D97-AF65-F5344CB8AC3E}">
        <p14:creationId xmlns:p14="http://schemas.microsoft.com/office/powerpoint/2010/main" val="36670912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1_Cover Page">
    <p:spTree>
      <p:nvGrpSpPr>
        <p:cNvPr id="1" name=""/>
        <p:cNvGrpSpPr/>
        <p:nvPr/>
      </p:nvGrpSpPr>
      <p:grpSpPr>
        <a:xfrm>
          <a:off x="0" y="0"/>
          <a:ext cx="0" cy="0"/>
          <a:chOff x="0" y="0"/>
          <a:chExt cx="0" cy="0"/>
        </a:xfrm>
      </p:grpSpPr>
      <p:sp>
        <p:nvSpPr>
          <p:cNvPr id="2" name="Slide Number Placeholder 6"/>
          <p:cNvSpPr txBox="1">
            <a:spLocks/>
          </p:cNvSpPr>
          <p:nvPr userDrawn="1"/>
        </p:nvSpPr>
        <p:spPr>
          <a:xfrm>
            <a:off x="6705600" y="6069013"/>
            <a:ext cx="2133600" cy="365125"/>
          </a:xfrm>
          <a:prstGeom prst="rect">
            <a:avLst/>
          </a:prstGeom>
        </p:spPr>
        <p:txBody>
          <a:bodyPr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eaLnBrk="1" hangingPunct="1">
              <a:defRPr/>
            </a:pPr>
            <a:fld id="{94754E99-A0E5-4899-94D8-C73D0E406896}" type="slidenum">
              <a:rPr lang="en-US" altLang="en-US" sz="1200" smtClean="0"/>
              <a:pPr algn="r" eaLnBrk="1" hangingPunct="1">
                <a:defRPr/>
              </a:pPr>
              <a:t>‹#›</a:t>
            </a:fld>
            <a:endParaRPr lang="en-US" altLang="en-US" sz="1200" smtClean="0"/>
          </a:p>
        </p:txBody>
      </p:sp>
      <p:sp>
        <p:nvSpPr>
          <p:cNvPr id="3" name="Footer Placeholder 4"/>
          <p:cNvSpPr>
            <a:spLocks noGrp="1"/>
          </p:cNvSpPr>
          <p:nvPr>
            <p:ph type="ftr" sz="quarter" idx="10"/>
          </p:nvPr>
        </p:nvSpPr>
        <p:spPr>
          <a:xfrm>
            <a:off x="3124200" y="6194425"/>
            <a:ext cx="2895600" cy="200025"/>
          </a:xfrm>
        </p:spPr>
        <p:txBody>
          <a:bodyPr/>
          <a:lstStyle>
            <a:lvl1pPr algn="ctr">
              <a:defRPr sz="1200">
                <a:solidFill>
                  <a:schemeClr val="tx1">
                    <a:tint val="75000"/>
                  </a:schemeClr>
                </a:solidFill>
              </a:defRPr>
            </a:lvl1pPr>
          </a:lstStyle>
          <a:p>
            <a:pPr>
              <a:defRPr/>
            </a:pPr>
            <a:r>
              <a:rPr lang="en-US"/>
              <a:t>Hello I'm a slide</a:t>
            </a:r>
            <a:endParaRPr lang="en-US" dirty="0"/>
          </a:p>
        </p:txBody>
      </p:sp>
    </p:spTree>
    <p:extLst>
      <p:ext uri="{BB962C8B-B14F-4D97-AF65-F5344CB8AC3E}">
        <p14:creationId xmlns:p14="http://schemas.microsoft.com/office/powerpoint/2010/main" val="18754921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Title Only">
    <p:spTree>
      <p:nvGrpSpPr>
        <p:cNvPr id="1" name=""/>
        <p:cNvGrpSpPr/>
        <p:nvPr/>
      </p:nvGrpSpPr>
      <p:grpSpPr>
        <a:xfrm>
          <a:off x="0" y="0"/>
          <a:ext cx="0" cy="0"/>
          <a:chOff x="0" y="0"/>
          <a:chExt cx="0" cy="0"/>
        </a:xfrm>
      </p:grpSpPr>
      <p:cxnSp>
        <p:nvCxnSpPr>
          <p:cNvPr id="3" name="Straight Connector 2"/>
          <p:cNvCxnSpPr/>
          <p:nvPr userDrawn="1"/>
        </p:nvCxnSpPr>
        <p:spPr>
          <a:xfrm>
            <a:off x="247650" y="641350"/>
            <a:ext cx="8648700" cy="0"/>
          </a:xfrm>
          <a:prstGeom prst="line">
            <a:avLst/>
          </a:prstGeom>
          <a:ln w="15875">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4" name="Slide Number Placeholder 6"/>
          <p:cNvSpPr txBox="1">
            <a:spLocks/>
          </p:cNvSpPr>
          <p:nvPr userDrawn="1"/>
        </p:nvSpPr>
        <p:spPr>
          <a:xfrm>
            <a:off x="6705600" y="6202363"/>
            <a:ext cx="2133600" cy="182562"/>
          </a:xfrm>
          <a:prstGeom prst="rect">
            <a:avLst/>
          </a:prstGeom>
        </p:spPr>
        <p:txBody>
          <a:bodyPr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eaLnBrk="1" hangingPunct="1">
              <a:defRPr/>
            </a:pPr>
            <a:fld id="{F7754F16-BD6A-4448-A728-D47AE01157D9}" type="slidenum">
              <a:rPr lang="en-US" altLang="en-US" sz="1200" smtClean="0"/>
              <a:pPr algn="r" eaLnBrk="1" hangingPunct="1">
                <a:defRPr/>
              </a:pPr>
              <a:t>‹#›</a:t>
            </a:fld>
            <a:endParaRPr lang="en-US" altLang="en-US" sz="1200" smtClean="0"/>
          </a:p>
        </p:txBody>
      </p:sp>
      <p:sp>
        <p:nvSpPr>
          <p:cNvPr id="11" name="Title Placeholder 1"/>
          <p:cNvSpPr>
            <a:spLocks noGrp="1"/>
          </p:cNvSpPr>
          <p:nvPr>
            <p:ph type="title"/>
          </p:nvPr>
        </p:nvSpPr>
        <p:spPr>
          <a:xfrm>
            <a:off x="379663" y="179143"/>
            <a:ext cx="8458200" cy="461665"/>
          </a:xfrm>
          <a:prstGeom prst="rect">
            <a:avLst/>
          </a:prstGeom>
        </p:spPr>
        <p:txBody>
          <a:bodyPr vert="horz" lIns="91440" tIns="45720" rIns="91440" bIns="45720" rtlCol="0" anchor="ctr">
            <a:noAutofit/>
          </a:bodyPr>
          <a:lstStyle>
            <a:lvl1pPr algn="l">
              <a:defRPr sz="2400" b="1"/>
            </a:lvl1pPr>
          </a:lstStyle>
          <a:p>
            <a:r>
              <a:rPr lang="en-US" dirty="0" smtClean="0"/>
              <a:t>Click to edit Master title style</a:t>
            </a:r>
            <a:endParaRPr lang="en-US" dirty="0"/>
          </a:p>
        </p:txBody>
      </p:sp>
      <p:sp>
        <p:nvSpPr>
          <p:cNvPr id="5" name="Footer Placeholder 4"/>
          <p:cNvSpPr>
            <a:spLocks noGrp="1"/>
          </p:cNvSpPr>
          <p:nvPr>
            <p:ph type="ftr" sz="quarter" idx="10"/>
          </p:nvPr>
        </p:nvSpPr>
        <p:spPr>
          <a:xfrm>
            <a:off x="3124200" y="6194425"/>
            <a:ext cx="2895600" cy="200025"/>
          </a:xfrm>
        </p:spPr>
        <p:txBody>
          <a:bodyPr/>
          <a:lstStyle>
            <a:lvl1pPr algn="ctr">
              <a:defRPr sz="1200">
                <a:solidFill>
                  <a:schemeClr val="tx1">
                    <a:tint val="75000"/>
                  </a:schemeClr>
                </a:solidFill>
              </a:defRPr>
            </a:lvl1pPr>
          </a:lstStyle>
          <a:p>
            <a:pPr>
              <a:defRPr/>
            </a:pPr>
            <a:r>
              <a:rPr lang="en-US"/>
              <a:t>Hello I'm a slide</a:t>
            </a:r>
            <a:endParaRPr lang="en-US" dirty="0"/>
          </a:p>
        </p:txBody>
      </p:sp>
    </p:spTree>
    <p:extLst>
      <p:ext uri="{BB962C8B-B14F-4D97-AF65-F5344CB8AC3E}">
        <p14:creationId xmlns:p14="http://schemas.microsoft.com/office/powerpoint/2010/main" val="41143929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7"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462498142"/>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a:prstGeom prst="rect">
            <a:avLst/>
          </a:prstGeom>
        </p:spPr>
        <p:txBody>
          <a:bodyPr/>
          <a:lstStyle>
            <a:lvl1pPr algn="l">
              <a:defRPr sz="2800" b="1">
                <a:solidFill>
                  <a:schemeClr val="accent1"/>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304800" y="1600201"/>
            <a:ext cx="8534400" cy="4319832"/>
          </a:xfrm>
          <a:prstGeom prst="rect">
            <a:avLst/>
          </a:prstGeo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eaLnBrk="1" fontAlgn="auto" hangingPunct="1">
              <a:spcBef>
                <a:spcPts val="0"/>
              </a:spcBef>
              <a:spcAft>
                <a:spcPts val="0"/>
              </a:spcAft>
            </a:pPr>
            <a:endParaRPr lang="en-US">
              <a:solidFill>
                <a:srgbClr val="FFFFFF"/>
              </a:solidFill>
            </a:endParaRP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solidFill>
                  <a:prstClr val="black">
                    <a:tint val="75000"/>
                  </a:prstClr>
                </a:solidFill>
              </a:rPr>
              <a:pPr/>
              <a:t>‹#›</a:t>
            </a:fld>
            <a:endParaRPr lang="en-US">
              <a:solidFill>
                <a:prstClr val="black">
                  <a:tint val="75000"/>
                </a:prstClr>
              </a:solidFill>
            </a:endParaRPr>
          </a:p>
        </p:txBody>
      </p:sp>
      <p:sp>
        <p:nvSpPr>
          <p:cNvPr id="10" name="Footer Placeholder 4"/>
          <p:cNvSpPr txBox="1">
            <a:spLocks/>
          </p:cNvSpPr>
          <p:nvPr userDrawn="1"/>
        </p:nvSpPr>
        <p:spPr>
          <a:xfrm>
            <a:off x="7391400" y="6553200"/>
            <a:ext cx="1219200" cy="220663"/>
          </a:xfrm>
          <a:prstGeom prst="rect">
            <a:avLst/>
          </a:prstGeom>
        </p:spPr>
        <p:txBody>
          <a:bodyPr/>
          <a:lstStyle>
            <a:defPPr>
              <a:defRPr lang="en-US"/>
            </a:defPPr>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fontAlgn="auto">
              <a:spcBef>
                <a:spcPts val="0"/>
              </a:spcBef>
              <a:spcAft>
                <a:spcPts val="0"/>
              </a:spcAft>
            </a:pPr>
            <a:r>
              <a:rPr lang="en-US" sz="1000" dirty="0" smtClean="0">
                <a:solidFill>
                  <a:prstClr val="black"/>
                </a:solidFill>
              </a:rPr>
              <a:t>November 2019</a:t>
            </a:r>
            <a:endParaRPr lang="en-US" sz="1000" dirty="0">
              <a:solidFill>
                <a:prstClr val="black"/>
              </a:solidFill>
            </a:endParaRPr>
          </a:p>
        </p:txBody>
      </p:sp>
    </p:spTree>
    <p:extLst>
      <p:ext uri="{BB962C8B-B14F-4D97-AF65-F5344CB8AC3E}">
        <p14:creationId xmlns:p14="http://schemas.microsoft.com/office/powerpoint/2010/main" val="4113616654"/>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png"/><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9" name="Rectangle 8"/>
          <p:cNvSpPr/>
          <p:nvPr userDrawn="1"/>
        </p:nvSpPr>
        <p:spPr>
          <a:xfrm>
            <a:off x="0" y="-168275"/>
            <a:ext cx="9144000" cy="7216775"/>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endParaRPr lang="en-US" dirty="0"/>
          </a:p>
        </p:txBody>
      </p:sp>
      <p:pic>
        <p:nvPicPr>
          <p:cNvPr id="12" name="Picture 11"/>
          <p:cNvPicPr>
            <a:picLocks/>
          </p:cNvPicPr>
          <p:nvPr userDrawn="1"/>
        </p:nvPicPr>
        <p:blipFill rotWithShape="1">
          <a:blip r:embed="rId5">
            <a:extLst/>
          </a:blip>
          <a:srcRect t="-1" b="46868"/>
          <a:stretch/>
        </p:blipFill>
        <p:spPr>
          <a:xfrm>
            <a:off x="214884" y="0"/>
            <a:ext cx="8714232" cy="6858000"/>
          </a:xfrm>
          <a:prstGeom prst="rect">
            <a:avLst/>
          </a:prstGeom>
          <a:effectLst>
            <a:reflection stA="58000" endPos="1000" dir="5400000" sy="-100000" algn="bl" rotWithShape="0"/>
          </a:effectLst>
        </p:spPr>
      </p:pic>
      <p:sp>
        <p:nvSpPr>
          <p:cNvPr id="4" name="Date Placeholder 3"/>
          <p:cNvSpPr>
            <a:spLocks noGrp="1"/>
          </p:cNvSpPr>
          <p:nvPr>
            <p:ph type="dt" sz="half" idx="2"/>
          </p:nvPr>
        </p:nvSpPr>
        <p:spPr>
          <a:xfrm>
            <a:off x="457200" y="5975350"/>
            <a:ext cx="2133600" cy="365125"/>
          </a:xfrm>
          <a:prstGeom prst="rect">
            <a:avLst/>
          </a:prstGeom>
        </p:spPr>
        <p:txBody>
          <a:bodyPr vert="horz" lIns="91440" tIns="45720" rIns="91440" bIns="45720" rtlCol="0" anchor="ctr"/>
          <a:lstStyle>
            <a:lvl1pPr algn="l" eaLnBrk="1" fontAlgn="auto" hangingPunct="1">
              <a:spcBef>
                <a:spcPts val="0"/>
              </a:spcBef>
              <a:spcAft>
                <a:spcPts val="0"/>
              </a:spcAft>
              <a:defRPr sz="1200">
                <a:solidFill>
                  <a:schemeClr val="tx1">
                    <a:tint val="75000"/>
                  </a:schemeClr>
                </a:solidFill>
                <a:latin typeface="+mn-lt"/>
                <a:cs typeface="+mn-cs"/>
              </a:defRPr>
            </a:lvl1pPr>
          </a:lstStyle>
          <a:p>
            <a:pPr>
              <a:defRPr/>
            </a:pPr>
            <a:endParaRPr lang="en-US"/>
          </a:p>
        </p:txBody>
      </p:sp>
      <p:sp>
        <p:nvSpPr>
          <p:cNvPr id="5" name="Footer Placeholder 4"/>
          <p:cNvSpPr>
            <a:spLocks noGrp="1"/>
          </p:cNvSpPr>
          <p:nvPr>
            <p:ph type="ftr" sz="quarter" idx="3"/>
          </p:nvPr>
        </p:nvSpPr>
        <p:spPr>
          <a:xfrm>
            <a:off x="3124200" y="5975350"/>
            <a:ext cx="28956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cs typeface="+mn-cs"/>
              </a:defRPr>
            </a:lvl1pPr>
          </a:lstStyle>
          <a:p>
            <a:pPr>
              <a:defRPr/>
            </a:pPr>
            <a:r>
              <a:rPr lang="en-US"/>
              <a:t>Hello I'm a slide</a:t>
            </a:r>
            <a:endParaRPr lang="en-US" dirty="0"/>
          </a:p>
        </p:txBody>
      </p:sp>
      <p:sp>
        <p:nvSpPr>
          <p:cNvPr id="6" name="Slide Number Placeholder 5"/>
          <p:cNvSpPr>
            <a:spLocks noGrp="1"/>
          </p:cNvSpPr>
          <p:nvPr>
            <p:ph type="sldNum" sz="quarter" idx="4"/>
          </p:nvPr>
        </p:nvSpPr>
        <p:spPr>
          <a:xfrm>
            <a:off x="6553200" y="5975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defRPr>
            </a:lvl1pPr>
          </a:lstStyle>
          <a:p>
            <a:pPr>
              <a:defRPr/>
            </a:pPr>
            <a:fld id="{B58EF099-2B0E-49FB-A308-8F2246FAE503}"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94274" r:id="rId1"/>
    <p:sldLayoutId id="2147494275" r:id="rId2"/>
    <p:sldLayoutId id="2147494276" r:id="rId3"/>
  </p:sldLayoutIdLst>
  <p:timing>
    <p:tnLst>
      <p:par>
        <p:cTn id="1" dur="indefinite" restart="never" nodeType="tmRoot"/>
      </p:par>
    </p:tnLst>
  </p:timing>
  <p:hf sldNum="0" hdr="0" ftr="0" dt="0"/>
  <p:txStyles>
    <p:title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Arial" charset="0"/>
        </a:defRPr>
      </a:lvl2pPr>
      <a:lvl3pPr algn="ctr" defTabSz="457200" rtl="0" eaLnBrk="0" fontAlgn="base" hangingPunct="0">
        <a:spcBef>
          <a:spcPct val="0"/>
        </a:spcBef>
        <a:spcAft>
          <a:spcPct val="0"/>
        </a:spcAft>
        <a:defRPr sz="4400">
          <a:solidFill>
            <a:schemeClr val="tx1"/>
          </a:solidFill>
          <a:latin typeface="Arial" charset="0"/>
        </a:defRPr>
      </a:lvl3pPr>
      <a:lvl4pPr algn="ctr" defTabSz="457200" rtl="0" eaLnBrk="0" fontAlgn="base" hangingPunct="0">
        <a:spcBef>
          <a:spcPct val="0"/>
        </a:spcBef>
        <a:spcAft>
          <a:spcPct val="0"/>
        </a:spcAft>
        <a:defRPr sz="4400">
          <a:solidFill>
            <a:schemeClr val="tx1"/>
          </a:solidFill>
          <a:latin typeface="Arial" charset="0"/>
        </a:defRPr>
      </a:lvl4pPr>
      <a:lvl5pPr algn="ctr" defTabSz="457200" rtl="0" eaLnBrk="0" fontAlgn="base" hangingPunct="0">
        <a:spcBef>
          <a:spcPct val="0"/>
        </a:spcBef>
        <a:spcAft>
          <a:spcPct val="0"/>
        </a:spcAft>
        <a:defRPr sz="4400">
          <a:solidFill>
            <a:schemeClr val="tx1"/>
          </a:solidFill>
          <a:latin typeface="Arial" charset="0"/>
        </a:defRPr>
      </a:lvl5pPr>
      <a:lvl6pPr marL="457200" algn="ctr" defTabSz="457200" rtl="0" fontAlgn="base">
        <a:spcBef>
          <a:spcPct val="0"/>
        </a:spcBef>
        <a:spcAft>
          <a:spcPct val="0"/>
        </a:spcAft>
        <a:defRPr sz="4400">
          <a:solidFill>
            <a:schemeClr val="tx1"/>
          </a:solidFill>
          <a:latin typeface="Arial" charset="0"/>
        </a:defRPr>
      </a:lvl6pPr>
      <a:lvl7pPr marL="914400" algn="ctr" defTabSz="457200" rtl="0" fontAlgn="base">
        <a:spcBef>
          <a:spcPct val="0"/>
        </a:spcBef>
        <a:spcAft>
          <a:spcPct val="0"/>
        </a:spcAft>
        <a:defRPr sz="4400">
          <a:solidFill>
            <a:schemeClr val="tx1"/>
          </a:solidFill>
          <a:latin typeface="Arial" charset="0"/>
        </a:defRPr>
      </a:lvl7pPr>
      <a:lvl8pPr marL="1371600" algn="ctr" defTabSz="457200" rtl="0" fontAlgn="base">
        <a:spcBef>
          <a:spcPct val="0"/>
        </a:spcBef>
        <a:spcAft>
          <a:spcPct val="0"/>
        </a:spcAft>
        <a:defRPr sz="4400">
          <a:solidFill>
            <a:schemeClr val="tx1"/>
          </a:solidFill>
          <a:latin typeface="Arial" charset="0"/>
        </a:defRPr>
      </a:lvl8pPr>
      <a:lvl9pPr marL="1828800" algn="ctr" defTabSz="457200" rtl="0" fontAlgn="base">
        <a:spcBef>
          <a:spcPct val="0"/>
        </a:spcBef>
        <a:spcAft>
          <a:spcPct val="0"/>
        </a:spcAft>
        <a:defRPr sz="4400">
          <a:solidFill>
            <a:schemeClr val="tx1"/>
          </a:solidFill>
          <a:latin typeface="Arial" charset="0"/>
        </a:defRPr>
      </a:lvl9pPr>
    </p:titleStyle>
    <p:body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eaLnBrk="1" fontAlgn="auto" hangingPunct="1">
              <a:spcBef>
                <a:spcPts val="0"/>
              </a:spcBef>
              <a:spcAft>
                <a:spcPts val="0"/>
              </a:spcAft>
            </a:pPr>
            <a:fld id="{1D93BD3E-1E9A-4970-A6F7-E7AC52762E0C}" type="slidenum">
              <a:rPr lang="en-US" smtClean="0">
                <a:solidFill>
                  <a:prstClr val="black">
                    <a:tint val="75000"/>
                  </a:prstClr>
                </a:solidFill>
                <a:latin typeface="Arial" panose="020B0604020202020204"/>
                <a:cs typeface="+mn-cs"/>
              </a:rPr>
              <a:pPr defTabSz="914400" eaLnBrk="1" fontAlgn="auto" hangingPunct="1">
                <a:spcBef>
                  <a:spcPts val="0"/>
                </a:spcBef>
                <a:spcAft>
                  <a:spcPts val="0"/>
                </a:spcAft>
              </a:pPr>
              <a:t>‹#›</a:t>
            </a:fld>
            <a:endParaRPr lang="en-US">
              <a:solidFill>
                <a:prstClr val="black">
                  <a:tint val="75000"/>
                </a:prstClr>
              </a:solidFill>
              <a:latin typeface="Arial" panose="020B0604020202020204"/>
              <a:cs typeface="+mn-cs"/>
            </a:endParaRPr>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defTabSz="914400" eaLnBrk="1" fontAlgn="auto" hangingPunct="1">
              <a:spcBef>
                <a:spcPts val="0"/>
              </a:spcBef>
              <a:spcAft>
                <a:spcPts val="0"/>
              </a:spcAft>
            </a:pPr>
            <a:r>
              <a:rPr lang="en-US" sz="1000" b="1" dirty="0" smtClean="0">
                <a:solidFill>
                  <a:srgbClr val="5B6770"/>
                </a:solidFill>
                <a:latin typeface="Arial" panose="020B0604020202020204"/>
                <a:cs typeface="+mn-cs"/>
              </a:rPr>
              <a:t>PUBLIC</a:t>
            </a:r>
            <a:endParaRPr lang="en-US" sz="1000" b="1" dirty="0">
              <a:solidFill>
                <a:srgbClr val="5B6770"/>
              </a:solidFill>
              <a:latin typeface="Arial" panose="020B0604020202020204"/>
              <a:cs typeface="+mn-cs"/>
            </a:endParaRPr>
          </a:p>
        </p:txBody>
      </p:sp>
    </p:spTree>
    <p:extLst>
      <p:ext uri="{BB962C8B-B14F-4D97-AF65-F5344CB8AC3E}">
        <p14:creationId xmlns:p14="http://schemas.microsoft.com/office/powerpoint/2010/main" val="2314972669"/>
      </p:ext>
    </p:extLst>
  </p:cSld>
  <p:clrMap bg1="lt1" tx1="dk1" bg2="lt2" tx2="dk2" accent1="accent1" accent2="accent2" accent3="accent3" accent4="accent4" accent5="accent5" accent6="accent6" hlink="hlink" folHlink="folHlink"/>
  <p:sldLayoutIdLst>
    <p:sldLayoutId id="2147494278" r:id="rId1"/>
    <p:sldLayoutId id="2147494279" r:id="rId2"/>
  </p:sldLayoutIdLst>
  <p:timing>
    <p:tnLst>
      <p:par>
        <p:cTn id="1" dur="indefinite" restart="never" nodeType="tmRoot"/>
      </p:par>
    </p:tnLst>
  </p:timing>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170" name="Group 13"/>
          <p:cNvGrpSpPr>
            <a:grpSpLocks/>
          </p:cNvGrpSpPr>
          <p:nvPr/>
        </p:nvGrpSpPr>
        <p:grpSpPr bwMode="auto">
          <a:xfrm>
            <a:off x="787400" y="2805113"/>
            <a:ext cx="7543800" cy="2863850"/>
            <a:chOff x="787400" y="1852613"/>
            <a:chExt cx="7543800" cy="2863316"/>
          </a:xfrm>
        </p:grpSpPr>
        <p:sp>
          <p:nvSpPr>
            <p:cNvPr id="7171" name="TextBox 9"/>
            <p:cNvSpPr txBox="1">
              <a:spLocks noChangeArrowheads="1"/>
            </p:cNvSpPr>
            <p:nvPr/>
          </p:nvSpPr>
          <p:spPr bwMode="auto">
            <a:xfrm>
              <a:off x="787400" y="2130425"/>
              <a:ext cx="7543800" cy="25855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n-US" sz="3200" b="1" dirty="0"/>
                <a:t>Item 3</a:t>
              </a:r>
              <a:r>
                <a:rPr lang="en-US" altLang="en-US" sz="3200" b="1" dirty="0" smtClean="0"/>
                <a:t>: </a:t>
              </a:r>
              <a:r>
                <a:rPr lang="en-US" altLang="en-US" sz="3200" b="1" dirty="0"/>
                <a:t>PRS Report </a:t>
              </a:r>
            </a:p>
            <a:p>
              <a:pPr eaLnBrk="1" hangingPunct="1"/>
              <a:endParaRPr lang="en-US" altLang="en-US" b="1" dirty="0"/>
            </a:p>
            <a:p>
              <a:pPr eaLnBrk="1" hangingPunct="1"/>
              <a:r>
                <a:rPr lang="en-US" altLang="en-US" sz="2000" dirty="0" smtClean="0"/>
                <a:t>Melissa Trevino</a:t>
              </a:r>
              <a:endParaRPr lang="en-US" altLang="en-US" sz="2000" dirty="0"/>
            </a:p>
            <a:p>
              <a:pPr eaLnBrk="1" hangingPunct="1"/>
              <a:r>
                <a:rPr lang="en-US" altLang="en-US" sz="2000" dirty="0"/>
                <a:t>PRS </a:t>
              </a:r>
              <a:r>
                <a:rPr lang="en-US" altLang="en-US" sz="2000" dirty="0" smtClean="0"/>
                <a:t>Vice Chair</a:t>
              </a:r>
              <a:endParaRPr lang="en-US" altLang="en-US" sz="2000" dirty="0"/>
            </a:p>
            <a:p>
              <a:pPr eaLnBrk="1" hangingPunct="1"/>
              <a:r>
                <a:rPr lang="en-US" altLang="en-US" dirty="0"/>
                <a:t> </a:t>
              </a:r>
            </a:p>
            <a:p>
              <a:pPr eaLnBrk="1" hangingPunct="1"/>
              <a:r>
                <a:rPr lang="en-US" altLang="en-US" dirty="0"/>
                <a:t>Technical Advisory Committee (TAC) Meeting</a:t>
              </a:r>
            </a:p>
            <a:p>
              <a:pPr eaLnBrk="1" hangingPunct="1"/>
              <a:r>
                <a:rPr lang="en-US" altLang="en-US" dirty="0"/>
                <a:t>ERCOT Public</a:t>
              </a:r>
            </a:p>
            <a:p>
              <a:pPr eaLnBrk="1" hangingPunct="1"/>
              <a:r>
                <a:rPr lang="en-US" altLang="en-US" dirty="0" smtClean="0"/>
                <a:t>November 20, 2019</a:t>
              </a:r>
              <a:endParaRPr lang="en-US" altLang="en-US" dirty="0"/>
            </a:p>
          </p:txBody>
        </p:sp>
        <p:cxnSp>
          <p:nvCxnSpPr>
            <p:cNvPr id="13" name="Straight Connector 12"/>
            <p:cNvCxnSpPr/>
            <p:nvPr/>
          </p:nvCxnSpPr>
          <p:spPr>
            <a:xfrm flipV="1">
              <a:off x="787400" y="1852613"/>
              <a:ext cx="6286500" cy="12698"/>
            </a:xfrm>
            <a:prstGeom prst="line">
              <a:avLst/>
            </a:prstGeom>
            <a:ln>
              <a:solidFill>
                <a:srgbClr val="00385E"/>
              </a:solidFill>
            </a:ln>
            <a:effectLst/>
          </p:spPr>
          <p:style>
            <a:lnRef idx="2">
              <a:schemeClr val="accent1"/>
            </a:lnRef>
            <a:fillRef idx="0">
              <a:schemeClr val="accent1"/>
            </a:fillRef>
            <a:effectRef idx="1">
              <a:schemeClr val="accent1"/>
            </a:effectRef>
            <a:fontRef idx="minor">
              <a:schemeClr val="tx1"/>
            </a:fontRef>
          </p:style>
        </p:cxnSp>
      </p:gr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379413" y="714375"/>
            <a:ext cx="8458200" cy="5543550"/>
          </a:xfrm>
          <a:prstGeom prst="rect">
            <a:avLst/>
          </a:prstGeom>
          <a:noFill/>
          <a:ln>
            <a:noFill/>
          </a:ln>
          <a:effectLst/>
          <a:extLst/>
        </p:spPr>
        <p:txBody>
          <a:bodyPr/>
          <a:lstStyle>
            <a:lvl1pPr marL="342900" indent="-342900" algn="l" rtl="0" fontAlgn="base">
              <a:spcBef>
                <a:spcPct val="20000"/>
              </a:spcBef>
              <a:spcAft>
                <a:spcPct val="0"/>
              </a:spcAft>
              <a:buChar char="•"/>
              <a:defRPr sz="2000" b="1">
                <a:solidFill>
                  <a:schemeClr val="tx1"/>
                </a:solidFill>
                <a:latin typeface="+mn-lt"/>
                <a:ea typeface="+mn-ea"/>
                <a:cs typeface="+mn-cs"/>
              </a:defRPr>
            </a:lvl1pPr>
            <a:lvl2pPr marL="742950" indent="-285750" algn="l" rtl="0" fontAlgn="base">
              <a:spcBef>
                <a:spcPct val="20000"/>
              </a:spcBef>
              <a:spcAft>
                <a:spcPct val="0"/>
              </a:spcAft>
              <a:buChar char="–"/>
              <a:defRPr sz="2000">
                <a:solidFill>
                  <a:schemeClr val="tx1"/>
                </a:solidFill>
                <a:latin typeface="+mn-lt"/>
              </a:defRPr>
            </a:lvl2pPr>
            <a:lvl3pPr marL="1143000" indent="-228600" algn="l" rtl="0" fontAlgn="base">
              <a:spcBef>
                <a:spcPct val="20000"/>
              </a:spcBef>
              <a:spcAft>
                <a:spcPct val="0"/>
              </a:spcAft>
              <a:buChar char="•"/>
              <a:defRPr>
                <a:solidFill>
                  <a:schemeClr val="tx1"/>
                </a:solidFill>
                <a:latin typeface="+mn-lt"/>
              </a:defRPr>
            </a:lvl3pPr>
            <a:lvl4pPr marL="1600200" indent="-228600" algn="l" rtl="0" fontAlgn="base">
              <a:spcBef>
                <a:spcPct val="20000"/>
              </a:spcBef>
              <a:spcAft>
                <a:spcPct val="0"/>
              </a:spcAft>
              <a:buChar char="–"/>
              <a:defRPr>
                <a:solidFill>
                  <a:schemeClr val="tx1"/>
                </a:solidFill>
                <a:latin typeface="+mn-lt"/>
              </a:defRPr>
            </a:lvl4pPr>
            <a:lvl5pPr marL="2057400" indent="-228600" algn="l" rtl="0" fontAlgn="base">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a:lstStyle>
          <a:p>
            <a:pPr marL="0" indent="0" eaLnBrk="1" hangingPunct="1">
              <a:spcBef>
                <a:spcPts val="0"/>
              </a:spcBef>
              <a:buFontTx/>
              <a:buNone/>
              <a:defRPr/>
            </a:pPr>
            <a:r>
              <a:rPr lang="en-US" dirty="0" smtClean="0"/>
              <a:t>Revision Requests Recommended for Approval by PRS – Unopposed and No Impact (Vote):</a:t>
            </a:r>
          </a:p>
          <a:p>
            <a:pPr marL="0" indent="0" eaLnBrk="1" hangingPunct="1">
              <a:spcBef>
                <a:spcPts val="0"/>
              </a:spcBef>
              <a:buFontTx/>
              <a:buNone/>
              <a:defRPr/>
            </a:pPr>
            <a:endParaRPr lang="en-US" sz="1200" dirty="0" smtClean="0"/>
          </a:p>
          <a:p>
            <a:pPr eaLnBrk="1">
              <a:spcAft>
                <a:spcPts val="600"/>
              </a:spcAft>
              <a:defRPr/>
            </a:pPr>
            <a:r>
              <a:rPr lang="en-US" b="0" dirty="0" smtClean="0"/>
              <a:t>NPRR972</a:t>
            </a:r>
            <a:r>
              <a:rPr lang="en-US" b="0" dirty="0"/>
              <a:t>, Enhancing Existing CRR Transaction Limit Process [ERCOT</a:t>
            </a:r>
            <a:r>
              <a:rPr lang="en-US" b="0" dirty="0" smtClean="0"/>
              <a:t>]*</a:t>
            </a:r>
            <a:endParaRPr lang="en-US" sz="1600" i="1" dirty="0"/>
          </a:p>
          <a:p>
            <a:pPr marL="0" indent="0" eaLnBrk="1" hangingPunct="1">
              <a:spcBef>
                <a:spcPts val="0"/>
              </a:spcBef>
              <a:spcAft>
                <a:spcPts val="600"/>
              </a:spcAft>
              <a:buFontTx/>
              <a:buNone/>
              <a:defRPr/>
            </a:pPr>
            <a:endParaRPr lang="en-US" sz="1600" i="1" dirty="0" smtClean="0"/>
          </a:p>
          <a:p>
            <a:pPr marL="0" indent="0" eaLnBrk="1" hangingPunct="1">
              <a:spcBef>
                <a:spcPts val="0"/>
              </a:spcBef>
              <a:buFontTx/>
              <a:buNone/>
              <a:defRPr/>
            </a:pPr>
            <a:r>
              <a:rPr lang="en-US" dirty="0"/>
              <a:t>Revision Requests Recommended for Approval by PRS – Unopposed with Impacts (Vote):</a:t>
            </a:r>
          </a:p>
          <a:p>
            <a:pPr marL="0" indent="0" eaLnBrk="1" hangingPunct="1">
              <a:spcBef>
                <a:spcPts val="0"/>
              </a:spcBef>
              <a:buFontTx/>
              <a:buNone/>
              <a:defRPr/>
            </a:pPr>
            <a:endParaRPr lang="en-US" sz="1100" dirty="0">
              <a:cs typeface="Arial" panose="020B0604020202020204" pitchFamily="34" charset="0"/>
            </a:endParaRPr>
          </a:p>
          <a:p>
            <a:pPr lvl="0"/>
            <a:r>
              <a:rPr lang="fr-FR" b="0" dirty="0" smtClean="0"/>
              <a:t>NPRR941</a:t>
            </a:r>
            <a:r>
              <a:rPr lang="fr-FR" b="0" dirty="0"/>
              <a:t>, </a:t>
            </a:r>
            <a:r>
              <a:rPr lang="fr-FR" b="0" dirty="0" err="1"/>
              <a:t>Create</a:t>
            </a:r>
            <a:r>
              <a:rPr lang="fr-FR" b="0" dirty="0"/>
              <a:t> a </a:t>
            </a:r>
            <a:r>
              <a:rPr lang="fr-FR" b="0" dirty="0" err="1"/>
              <a:t>Lower</a:t>
            </a:r>
            <a:r>
              <a:rPr lang="fr-FR" b="0" dirty="0"/>
              <a:t> Rio Grande </a:t>
            </a:r>
            <a:r>
              <a:rPr lang="fr-FR" b="0" dirty="0" err="1"/>
              <a:t>Valley</a:t>
            </a:r>
            <a:r>
              <a:rPr lang="fr-FR" b="0" dirty="0"/>
              <a:t> Hub [DC Energy]</a:t>
            </a:r>
          </a:p>
          <a:p>
            <a:pPr lvl="1"/>
            <a:r>
              <a:rPr lang="en-US" dirty="0" smtClean="0"/>
              <a:t>IA</a:t>
            </a:r>
            <a:r>
              <a:rPr lang="en-US" dirty="0"/>
              <a:t>: Between </a:t>
            </a:r>
            <a:r>
              <a:rPr lang="en-US" dirty="0" smtClean="0"/>
              <a:t>$250k </a:t>
            </a:r>
            <a:r>
              <a:rPr lang="en-US" dirty="0"/>
              <a:t>and </a:t>
            </a:r>
            <a:r>
              <a:rPr lang="en-US" dirty="0" smtClean="0"/>
              <a:t>$350k</a:t>
            </a:r>
            <a:r>
              <a:rPr lang="en-US" dirty="0"/>
              <a:t>		Priority 2020; Rank </a:t>
            </a:r>
            <a:r>
              <a:rPr lang="en-US" dirty="0" smtClean="0"/>
              <a:t>2860</a:t>
            </a:r>
            <a:endParaRPr lang="en-US" dirty="0"/>
          </a:p>
          <a:p>
            <a:pPr marL="457200" lvl="1" indent="0">
              <a:buNone/>
            </a:pPr>
            <a:endParaRPr lang="en-US" dirty="0"/>
          </a:p>
          <a:p>
            <a:r>
              <a:rPr lang="en-US" b="0" dirty="0" smtClean="0"/>
              <a:t>NPRR928</a:t>
            </a:r>
            <a:r>
              <a:rPr lang="en-US" b="0" dirty="0"/>
              <a:t>, Cybersecurity Incident Notification [ERCOT]</a:t>
            </a:r>
          </a:p>
          <a:p>
            <a:pPr lvl="1"/>
            <a:r>
              <a:rPr lang="en-US" dirty="0" smtClean="0"/>
              <a:t>IA</a:t>
            </a:r>
            <a:r>
              <a:rPr lang="en-US" dirty="0"/>
              <a:t>:  Less than $</a:t>
            </a:r>
            <a:r>
              <a:rPr lang="en-US" dirty="0" smtClean="0"/>
              <a:t>10k O&amp;M</a:t>
            </a:r>
            <a:r>
              <a:rPr lang="en-US" dirty="0"/>
              <a:t>			</a:t>
            </a:r>
            <a:r>
              <a:rPr lang="en-US" dirty="0" smtClean="0"/>
              <a:t>	Priority </a:t>
            </a:r>
            <a:r>
              <a:rPr lang="en-US" dirty="0"/>
              <a:t>n/a; Rank n/a</a:t>
            </a:r>
          </a:p>
          <a:p>
            <a:pPr marL="0" indent="0" eaLnBrk="1" hangingPunct="1">
              <a:spcBef>
                <a:spcPts val="0"/>
              </a:spcBef>
              <a:spcAft>
                <a:spcPts val="600"/>
              </a:spcAft>
              <a:buFontTx/>
              <a:buNone/>
              <a:defRPr/>
            </a:pPr>
            <a:endParaRPr lang="en-US" sz="1600" i="1" dirty="0"/>
          </a:p>
          <a:p>
            <a:pPr marL="0" indent="0" eaLnBrk="1" hangingPunct="1">
              <a:spcBef>
                <a:spcPts val="0"/>
              </a:spcBef>
              <a:spcAft>
                <a:spcPts val="600"/>
              </a:spcAft>
              <a:buFontTx/>
              <a:buNone/>
              <a:defRPr/>
            </a:pPr>
            <a:endParaRPr lang="en-US" sz="1600" i="1" dirty="0" smtClean="0"/>
          </a:p>
          <a:p>
            <a:pPr marL="0" indent="0" eaLnBrk="1" hangingPunct="1">
              <a:spcBef>
                <a:spcPts val="0"/>
              </a:spcBef>
              <a:spcAft>
                <a:spcPts val="600"/>
              </a:spcAft>
              <a:buFontTx/>
              <a:buNone/>
              <a:defRPr/>
            </a:pPr>
            <a:r>
              <a:rPr lang="en-US" sz="1600" i="1" dirty="0" smtClean="0"/>
              <a:t>(* </a:t>
            </a:r>
            <a:r>
              <a:rPr lang="en-US" sz="1600" i="1" dirty="0"/>
              <a:t>denotes no impact</a:t>
            </a:r>
            <a:r>
              <a:rPr lang="en-US" sz="1600" i="1" dirty="0" smtClean="0"/>
              <a:t>)</a:t>
            </a:r>
            <a:endParaRPr lang="en-US" dirty="0"/>
          </a:p>
          <a:p>
            <a:pPr marL="0" indent="0" eaLnBrk="1" hangingPunct="1">
              <a:spcBef>
                <a:spcPts val="0"/>
              </a:spcBef>
              <a:spcAft>
                <a:spcPts val="1200"/>
              </a:spcAft>
              <a:buFontTx/>
              <a:buNone/>
              <a:defRPr/>
            </a:pPr>
            <a:endParaRPr lang="en-US" sz="1800" dirty="0" smtClean="0"/>
          </a:p>
          <a:p>
            <a:pPr marL="0" indent="0" eaLnBrk="1" hangingPunct="1">
              <a:spcBef>
                <a:spcPts val="0"/>
              </a:spcBef>
              <a:buFontTx/>
              <a:buNone/>
              <a:defRPr/>
            </a:pPr>
            <a:endParaRPr lang="en-US" sz="1800" dirty="0"/>
          </a:p>
        </p:txBody>
      </p:sp>
      <p:sp>
        <p:nvSpPr>
          <p:cNvPr id="9219" name="Title 8"/>
          <p:cNvSpPr>
            <a:spLocks noGrp="1"/>
          </p:cNvSpPr>
          <p:nvPr>
            <p:ph type="title"/>
          </p:nvPr>
        </p:nvSpPr>
        <p:spPr bwMode="auto">
          <a:xfrm>
            <a:off x="379413" y="179388"/>
            <a:ext cx="845820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eaLnBrk="1" hangingPunct="1"/>
            <a:r>
              <a:rPr lang="en-US" altLang="en-US" smtClean="0"/>
              <a:t>Summary of PRS Update</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379413" y="714375"/>
            <a:ext cx="8458200" cy="5543550"/>
          </a:xfrm>
          <a:prstGeom prst="rect">
            <a:avLst/>
          </a:prstGeom>
          <a:noFill/>
          <a:ln>
            <a:noFill/>
          </a:ln>
          <a:effectLst/>
          <a:extLst/>
        </p:spPr>
        <p:txBody>
          <a:bodyPr/>
          <a:lstStyle>
            <a:lvl1pPr marL="342900" indent="-342900" algn="l" rtl="0" fontAlgn="base">
              <a:spcBef>
                <a:spcPct val="20000"/>
              </a:spcBef>
              <a:spcAft>
                <a:spcPct val="0"/>
              </a:spcAft>
              <a:buChar char="•"/>
              <a:defRPr sz="2000" b="1">
                <a:solidFill>
                  <a:schemeClr val="tx1"/>
                </a:solidFill>
                <a:latin typeface="+mn-lt"/>
                <a:ea typeface="+mn-ea"/>
                <a:cs typeface="+mn-cs"/>
              </a:defRPr>
            </a:lvl1pPr>
            <a:lvl2pPr marL="742950" indent="-285750" algn="l" rtl="0" fontAlgn="base">
              <a:spcBef>
                <a:spcPct val="20000"/>
              </a:spcBef>
              <a:spcAft>
                <a:spcPct val="0"/>
              </a:spcAft>
              <a:buChar char="–"/>
              <a:defRPr sz="2000">
                <a:solidFill>
                  <a:schemeClr val="tx1"/>
                </a:solidFill>
                <a:latin typeface="+mn-lt"/>
              </a:defRPr>
            </a:lvl2pPr>
            <a:lvl3pPr marL="1143000" indent="-228600" algn="l" rtl="0" fontAlgn="base">
              <a:spcBef>
                <a:spcPct val="20000"/>
              </a:spcBef>
              <a:spcAft>
                <a:spcPct val="0"/>
              </a:spcAft>
              <a:buChar char="•"/>
              <a:defRPr>
                <a:solidFill>
                  <a:schemeClr val="tx1"/>
                </a:solidFill>
                <a:latin typeface="+mn-lt"/>
              </a:defRPr>
            </a:lvl3pPr>
            <a:lvl4pPr marL="1600200" indent="-228600" algn="l" rtl="0" fontAlgn="base">
              <a:spcBef>
                <a:spcPct val="20000"/>
              </a:spcBef>
              <a:spcAft>
                <a:spcPct val="0"/>
              </a:spcAft>
              <a:buChar char="–"/>
              <a:defRPr>
                <a:solidFill>
                  <a:schemeClr val="tx1"/>
                </a:solidFill>
                <a:latin typeface="+mn-lt"/>
              </a:defRPr>
            </a:lvl4pPr>
            <a:lvl5pPr marL="2057400" indent="-228600" algn="l" rtl="0" fontAlgn="base">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a:lstStyle>
          <a:p>
            <a:pPr marL="0" lvl="0" indent="0">
              <a:spcBef>
                <a:spcPct val="0"/>
              </a:spcBef>
              <a:buNone/>
              <a:defRPr/>
            </a:pPr>
            <a:endParaRPr lang="en-US" dirty="0" smtClean="0"/>
          </a:p>
          <a:p>
            <a:pPr marL="0" lvl="0" indent="0">
              <a:spcBef>
                <a:spcPct val="0"/>
              </a:spcBef>
              <a:buNone/>
              <a:defRPr/>
            </a:pPr>
            <a:r>
              <a:rPr lang="en-US" dirty="0" smtClean="0"/>
              <a:t>Other </a:t>
            </a:r>
            <a:r>
              <a:rPr lang="en-US" dirty="0"/>
              <a:t>Binding </a:t>
            </a:r>
            <a:r>
              <a:rPr lang="en-US" dirty="0" smtClean="0"/>
              <a:t>Documents List </a:t>
            </a:r>
            <a:r>
              <a:rPr lang="en-US" dirty="0"/>
              <a:t>(Vote)</a:t>
            </a:r>
          </a:p>
          <a:p>
            <a:pPr lvl="0">
              <a:spcBef>
                <a:spcPct val="0"/>
              </a:spcBef>
              <a:defRPr/>
            </a:pPr>
            <a:r>
              <a:rPr lang="en-US" b="0" dirty="0"/>
              <a:t>Pursuant to paragraph (3) of Section 1.1, Summary of the ERCOT Protocols Document, PRS </a:t>
            </a:r>
            <a:r>
              <a:rPr lang="en-US" b="0" dirty="0" smtClean="0"/>
              <a:t>unanimously voted to recommend adding the “Procedure </a:t>
            </a:r>
            <a:r>
              <a:rPr lang="en-US" b="0" dirty="0"/>
              <a:t>for Calculating Responsive Reserve (RRS) Limits for Individual </a:t>
            </a:r>
            <a:r>
              <a:rPr lang="en-US" b="0" dirty="0" smtClean="0"/>
              <a:t>Resources” to </a:t>
            </a:r>
            <a:r>
              <a:rPr lang="en-US" b="0" dirty="0"/>
              <a:t>the Other Binding Documents </a:t>
            </a:r>
            <a:r>
              <a:rPr lang="en-US" b="0" dirty="0" smtClean="0"/>
              <a:t>List </a:t>
            </a:r>
            <a:endParaRPr lang="en-US" b="0" dirty="0"/>
          </a:p>
          <a:p>
            <a:pPr marL="0" indent="0" eaLnBrk="1" hangingPunct="1">
              <a:spcBef>
                <a:spcPts val="0"/>
              </a:spcBef>
              <a:spcAft>
                <a:spcPts val="1200"/>
              </a:spcAft>
              <a:buFontTx/>
              <a:buNone/>
              <a:defRPr/>
            </a:pPr>
            <a:endParaRPr lang="en-US" sz="1800" dirty="0" smtClean="0"/>
          </a:p>
          <a:p>
            <a:pPr marL="0" indent="0" eaLnBrk="1" hangingPunct="1">
              <a:spcBef>
                <a:spcPts val="0"/>
              </a:spcBef>
              <a:buFontTx/>
              <a:buNone/>
              <a:defRPr/>
            </a:pPr>
            <a:endParaRPr lang="en-US" sz="1800" dirty="0"/>
          </a:p>
        </p:txBody>
      </p:sp>
      <p:sp>
        <p:nvSpPr>
          <p:cNvPr id="9219" name="Title 8"/>
          <p:cNvSpPr>
            <a:spLocks noGrp="1"/>
          </p:cNvSpPr>
          <p:nvPr>
            <p:ph type="title"/>
          </p:nvPr>
        </p:nvSpPr>
        <p:spPr bwMode="auto">
          <a:xfrm>
            <a:off x="379413" y="179388"/>
            <a:ext cx="845820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eaLnBrk="1" hangingPunct="1"/>
            <a:r>
              <a:rPr lang="en-US" altLang="en-US" smtClean="0"/>
              <a:t>Summary of PRS Update</a:t>
            </a:r>
          </a:p>
        </p:txBody>
      </p:sp>
    </p:spTree>
    <p:extLst>
      <p:ext uri="{BB962C8B-B14F-4D97-AF65-F5344CB8AC3E}">
        <p14:creationId xmlns:p14="http://schemas.microsoft.com/office/powerpoint/2010/main" val="111130783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bwMode="auto">
          <a:xfrm>
            <a:off x="379413" y="179388"/>
            <a:ext cx="845820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r>
              <a:rPr lang="en-US" altLang="en-US" smtClean="0"/>
              <a:t>Appendix</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a:t>NPRR928, Cybersecurity Incident Notification [ERCOT]</a:t>
            </a:r>
            <a:endParaRPr lang="en-US" sz="1800" dirty="0"/>
          </a:p>
        </p:txBody>
      </p:sp>
      <p:sp>
        <p:nvSpPr>
          <p:cNvPr id="14339" name="Rectangle 2"/>
          <p:cNvSpPr>
            <a:spLocks noChangeArrowheads="1"/>
          </p:cNvSpPr>
          <p:nvPr/>
        </p:nvSpPr>
        <p:spPr bwMode="auto">
          <a:xfrm>
            <a:off x="487363" y="729347"/>
            <a:ext cx="8158162" cy="56323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b="1" dirty="0"/>
              <a:t>Proposed Effective Date:  </a:t>
            </a:r>
            <a:r>
              <a:rPr lang="en-US" dirty="0"/>
              <a:t>Upon system implementation</a:t>
            </a:r>
          </a:p>
          <a:p>
            <a:r>
              <a:rPr lang="en-US" b="1" dirty="0"/>
              <a:t>ERCOT Impact Analysis:  </a:t>
            </a:r>
            <a:r>
              <a:rPr lang="en-US" dirty="0"/>
              <a:t>Less than $10k (O&amp;M); no impacts to ERCOT staffing; impacts to CRM &amp; Registration System (REG) and Integration; </a:t>
            </a:r>
            <a:r>
              <a:rPr lang="x-none" dirty="0"/>
              <a:t>ERCOT business processes</a:t>
            </a:r>
            <a:r>
              <a:rPr lang="en-US" dirty="0"/>
              <a:t> will be updated; no impacts to ERCOT grid operations and practices.</a:t>
            </a:r>
          </a:p>
          <a:p>
            <a:r>
              <a:rPr lang="en-US" b="1" dirty="0"/>
              <a:t>Revision Description:  </a:t>
            </a:r>
            <a:r>
              <a:rPr lang="en-US" dirty="0"/>
              <a:t>This NPRR establishes Market Participant notification responsibilities with respect to Cybersecurity Incidents. Market Participant notification of Cybersecurity Incidents will provide ERCOT with awareness of cybersecurity impacts and vulnerabilities to networks and systems that interface with ERCOT, which will help ERCOT mitigate and prevent injury to the ERCOT System and ERCOT’s ability to perform the functions of an independent organization under the Public Utility Regulatory Act (PURA).</a:t>
            </a:r>
          </a:p>
          <a:p>
            <a:r>
              <a:rPr lang="en-US" b="1" dirty="0"/>
              <a:t>PRS Decision:</a:t>
            </a:r>
            <a:r>
              <a:rPr lang="en-US" dirty="0"/>
              <a:t>  On 10/10/19, PRS voted to recommend approval of NPRR928 as amended by the 9/27/19 MSCGI comments.  There were three abstentions from the Independent Generator (Luminant) and Independent Power Marketer (IPM) (2) (EDF, Tenaska) Market Segments.  On 11/13/19, PRS voted to endorse and forward to TAC the 10/10/19 PRS Report and Impact Analysis for NPRR928.  There was one abstention from the Independent Generator (Luminant) Market Segment.  The IPM Market Segment was not present for the vote.</a:t>
            </a:r>
          </a:p>
        </p:txBody>
      </p:sp>
    </p:spTree>
    <p:extLst>
      <p:ext uri="{BB962C8B-B14F-4D97-AF65-F5344CB8AC3E}">
        <p14:creationId xmlns:p14="http://schemas.microsoft.com/office/powerpoint/2010/main" val="107859431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a:t>NPRR941, Create a Lower Rio Grande Valley Hub [DC Energy]</a:t>
            </a:r>
            <a:endParaRPr lang="en-US" sz="1800" dirty="0"/>
          </a:p>
        </p:txBody>
      </p:sp>
      <p:sp>
        <p:nvSpPr>
          <p:cNvPr id="14339" name="Rectangle 2"/>
          <p:cNvSpPr>
            <a:spLocks noChangeArrowheads="1"/>
          </p:cNvSpPr>
          <p:nvPr/>
        </p:nvSpPr>
        <p:spPr bwMode="auto">
          <a:xfrm>
            <a:off x="346586" y="633811"/>
            <a:ext cx="8480323" cy="5940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b="1" dirty="0"/>
              <a:t>Proposed Effective Date:  </a:t>
            </a:r>
            <a:r>
              <a:rPr lang="en-US" dirty="0"/>
              <a:t>Upon system implementation – Priority 2020; Rank 2860</a:t>
            </a:r>
          </a:p>
          <a:p>
            <a:r>
              <a:rPr lang="en-US" b="1" dirty="0"/>
              <a:t>ERCOT Impact Analysis:  </a:t>
            </a:r>
            <a:r>
              <a:rPr lang="en-US" dirty="0"/>
              <a:t>Between $250k and $350k; no impacts to ERCOT staffing; impacts Market Management </a:t>
            </a:r>
            <a:r>
              <a:rPr lang="en-US" dirty="0" smtClean="0"/>
              <a:t>System </a:t>
            </a:r>
            <a:r>
              <a:rPr lang="en-US" dirty="0"/>
              <a:t>(MMS), Data and Information Products (DAIP), Energy Management System (EMS), and External Public; </a:t>
            </a:r>
            <a:r>
              <a:rPr lang="x-none" dirty="0"/>
              <a:t>ERCOT business processes</a:t>
            </a:r>
            <a:r>
              <a:rPr lang="en-US" dirty="0"/>
              <a:t> will be updated; no impacts to ERCOT grid operations and practices.</a:t>
            </a:r>
          </a:p>
          <a:p>
            <a:r>
              <a:rPr lang="en-US" b="1" dirty="0"/>
              <a:t>Revision Description:  </a:t>
            </a:r>
            <a:r>
              <a:rPr lang="en-US" dirty="0"/>
              <a:t>This NPRR creates a trading Hub “Lower Rio Grande Valley 138/345 kV Hub (LRGV 138/345)” in the ERCOT lower Rio Grande Valley.  The NPRR also excludes this new Hub from the existing ERCOT-wide Hub average and Bus average calculations in Section 3.5.2.6, ERCOT Hub Average 345 kV Hub (ERCOT 345), and Section 3.5.2.7, ERCOT Bus Average 345 kV Hub (ERCOT 345 Bus).</a:t>
            </a:r>
          </a:p>
          <a:p>
            <a:r>
              <a:rPr lang="en-US" b="1" dirty="0"/>
              <a:t>PRS Decision:</a:t>
            </a:r>
            <a:r>
              <a:rPr lang="en-US" dirty="0"/>
              <a:t>  On 8/15/19, PRS voted to recommend approval of NPRR941 as amended by the 8/6/19 DC Energy comments.  There was one abstention from the Consumer (Occidental Chemical) Market Segment.  On 11/13/19, PRS voted to endorse and forward to TAC the 8/15/19 PRS Report as amended by the 10/28/19 ERCOT comments and the Impact Analysis for NPRR941 with a recommended priority of 2020 and rank of 2860.  There was one abstention from the Consumer (Occidental) Market Segment.  The IPM Market Segment was not present for the vote.</a:t>
            </a:r>
          </a:p>
        </p:txBody>
      </p:sp>
    </p:spTree>
    <p:extLst>
      <p:ext uri="{BB962C8B-B14F-4D97-AF65-F5344CB8AC3E}">
        <p14:creationId xmlns:p14="http://schemas.microsoft.com/office/powerpoint/2010/main" val="176536287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a:t>NPRR972, Enhancing Existing CRR Transaction Limit Process [ERCOT]</a:t>
            </a:r>
            <a:endParaRPr lang="en-US" sz="1800" dirty="0"/>
          </a:p>
        </p:txBody>
      </p:sp>
      <p:sp>
        <p:nvSpPr>
          <p:cNvPr id="14339" name="Rectangle 2"/>
          <p:cNvSpPr>
            <a:spLocks noChangeArrowheads="1"/>
          </p:cNvSpPr>
          <p:nvPr/>
        </p:nvSpPr>
        <p:spPr bwMode="auto">
          <a:xfrm>
            <a:off x="487363" y="879475"/>
            <a:ext cx="8158162" cy="3970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b="1" dirty="0"/>
              <a:t>Proposed Effective Date:  </a:t>
            </a:r>
            <a:r>
              <a:rPr lang="en-US" dirty="0"/>
              <a:t>January 1, 2020</a:t>
            </a:r>
          </a:p>
          <a:p>
            <a:r>
              <a:rPr lang="en-US" b="1" dirty="0"/>
              <a:t>ERCOT Impact Analysis:  </a:t>
            </a:r>
            <a:r>
              <a:rPr lang="en-US" dirty="0"/>
              <a:t>No budgetary impact; no impacts to ERCOT staffing; no impacts to ERCOT computer systems; no impacts to </a:t>
            </a:r>
            <a:r>
              <a:rPr lang="x-none" dirty="0"/>
              <a:t>ERCOT business processes</a:t>
            </a:r>
            <a:r>
              <a:rPr lang="en-US" dirty="0"/>
              <a:t>; ERCOT grid operations and practices will be updated.</a:t>
            </a:r>
          </a:p>
          <a:p>
            <a:r>
              <a:rPr lang="en-US" b="1" dirty="0"/>
              <a:t>Revision Description:  </a:t>
            </a:r>
            <a:r>
              <a:rPr lang="en-US" dirty="0"/>
              <a:t>This NPRR provides ERCOT with authority to </a:t>
            </a:r>
            <a:r>
              <a:rPr lang="en-US" u="sng" dirty="0"/>
              <a:t>not</a:t>
            </a:r>
            <a:r>
              <a:rPr lang="en-US" dirty="0"/>
              <a:t> open a transaction adjustment period for a Congestion Revenue Right (CRR) Auction, even if the total number of transactions submitted exceeds the transaction limit announced prior to the auction, as long as the total number of transactions submitted does not exceed the number of transactions that can be processed by ERCOT’s systems.  </a:t>
            </a:r>
          </a:p>
          <a:p>
            <a:r>
              <a:rPr lang="en-US" b="1" dirty="0"/>
              <a:t>PRS Decision:</a:t>
            </a:r>
            <a:r>
              <a:rPr lang="en-US" dirty="0"/>
              <a:t>  On 10/10/19, PRS unanimously voted to recommend approval of NPRR972 as submitted.  On 11/13/19, PRS unanimously voted to endorse and forward to TAC the 10/10/19 PRS Report and Impact Analysis for NPRR972.  The IPM Market Segment was not present for the vote.</a:t>
            </a:r>
          </a:p>
        </p:txBody>
      </p:sp>
    </p:spTree>
    <p:extLst>
      <p:ext uri="{BB962C8B-B14F-4D97-AF65-F5344CB8AC3E}">
        <p14:creationId xmlns:p14="http://schemas.microsoft.com/office/powerpoint/2010/main" val="361123898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686800" cy="527613"/>
          </a:xfrm>
        </p:spPr>
        <p:txBody>
          <a:bodyPr/>
          <a:lstStyle/>
          <a:p>
            <a:r>
              <a:rPr lang="en-US" sz="2200" b="1" dirty="0" smtClean="0">
                <a:solidFill>
                  <a:schemeClr val="accent1"/>
                </a:solidFill>
              </a:rPr>
              <a:t>2019 Release Targets – Board Approved NPRRs / SCRs / </a:t>
            </a:r>
            <a:r>
              <a:rPr lang="en-US" sz="2200" b="1" dirty="0" err="1" smtClean="0">
                <a:solidFill>
                  <a:schemeClr val="accent1"/>
                </a:solidFill>
              </a:rPr>
              <a:t>xGRRs</a:t>
            </a:r>
            <a:r>
              <a:rPr lang="en-US" sz="2200" b="1" dirty="0" smtClean="0">
                <a:solidFill>
                  <a:schemeClr val="accent1"/>
                </a:solidFill>
              </a:rPr>
              <a:t> </a:t>
            </a:r>
            <a:endParaRPr lang="en-US" sz="2200" b="1" dirty="0">
              <a:solidFill>
                <a:schemeClr val="accent1"/>
              </a:solidFill>
            </a:endParaRPr>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solidFill>
                  <a:prstClr val="black">
                    <a:tint val="75000"/>
                  </a:prstClr>
                </a:solidFill>
              </a:rPr>
              <a:pPr/>
              <a:t>8</a:t>
            </a:fld>
            <a:endParaRPr lang="en-US">
              <a:solidFill>
                <a:prstClr val="black">
                  <a:tint val="75000"/>
                </a:prstClr>
              </a:solidFill>
            </a:endParaRPr>
          </a:p>
        </p:txBody>
      </p:sp>
      <p:sp>
        <p:nvSpPr>
          <p:cNvPr id="29" name="TextBox 15"/>
          <p:cNvSpPr txBox="1">
            <a:spLocks noChangeArrowheads="1"/>
          </p:cNvSpPr>
          <p:nvPr/>
        </p:nvSpPr>
        <p:spPr bwMode="auto">
          <a:xfrm>
            <a:off x="160280" y="5545329"/>
            <a:ext cx="3174414" cy="40011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t" anchorCtr="1">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defTabSz="914400" eaLnBrk="1" hangingPunct="1">
              <a:defRPr/>
            </a:pPr>
            <a:r>
              <a:rPr lang="en-US" sz="1000" b="0" kern="0" dirty="0">
                <a:solidFill>
                  <a:srgbClr val="000000"/>
                </a:solidFill>
                <a:cs typeface="+mn-cs"/>
              </a:rPr>
              <a:t>Go-live dates can differ from Protocol effective dates – Please refer to market notices for more details</a:t>
            </a:r>
          </a:p>
        </p:txBody>
      </p:sp>
      <p:sp>
        <p:nvSpPr>
          <p:cNvPr id="30" name="TextBox 22"/>
          <p:cNvSpPr txBox="1">
            <a:spLocks noChangeArrowheads="1"/>
          </p:cNvSpPr>
          <p:nvPr/>
        </p:nvSpPr>
        <p:spPr bwMode="auto">
          <a:xfrm>
            <a:off x="160279" y="6002529"/>
            <a:ext cx="3174415" cy="26161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t" anchorCtr="1">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defTabSz="914400" eaLnBrk="1" hangingPunct="1">
              <a:defRPr/>
            </a:pPr>
            <a:r>
              <a:rPr lang="en-US" sz="1100" kern="0">
                <a:solidFill>
                  <a:srgbClr val="000000"/>
                </a:solidFill>
                <a:cs typeface="+mn-cs"/>
              </a:rPr>
              <a:t>Release targets are subject to change</a:t>
            </a:r>
          </a:p>
        </p:txBody>
      </p:sp>
      <p:sp>
        <p:nvSpPr>
          <p:cNvPr id="32" name="TextBox 23"/>
          <p:cNvSpPr txBox="1">
            <a:spLocks noChangeArrowheads="1"/>
          </p:cNvSpPr>
          <p:nvPr/>
        </p:nvSpPr>
        <p:spPr bwMode="auto">
          <a:xfrm>
            <a:off x="3491321" y="5545329"/>
            <a:ext cx="1647290" cy="754053"/>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ctr" anchorCtr="0">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800" b="0" kern="0" dirty="0" smtClean="0">
                <a:solidFill>
                  <a:srgbClr val="000000"/>
                </a:solidFill>
                <a:cs typeface="+mn-cs"/>
              </a:rPr>
              <a:t>APPENDIX</a:t>
            </a:r>
          </a:p>
          <a:p>
            <a:pPr defTabSz="914400" eaLnBrk="1" hangingPunct="1">
              <a:defRPr/>
            </a:pPr>
            <a:r>
              <a:rPr lang="en-US" sz="700" b="0" kern="0" dirty="0" smtClean="0">
                <a:solidFill>
                  <a:srgbClr val="FF0000"/>
                </a:solidFill>
                <a:cs typeface="+mn-cs"/>
              </a:rPr>
              <a:t>Red </a:t>
            </a:r>
            <a:r>
              <a:rPr lang="en-US" sz="700" b="0" kern="0" dirty="0">
                <a:solidFill>
                  <a:srgbClr val="FF0000"/>
                </a:solidFill>
                <a:cs typeface="+mn-cs"/>
              </a:rPr>
              <a:t>Text</a:t>
            </a:r>
            <a:r>
              <a:rPr lang="en-US" sz="700" b="0" kern="0" dirty="0">
                <a:solidFill>
                  <a:srgbClr val="000000"/>
                </a:solidFill>
                <a:cs typeface="+mn-cs"/>
              </a:rPr>
              <a:t>: </a:t>
            </a:r>
            <a:r>
              <a:rPr lang="en-US" sz="700" b="0" kern="0" dirty="0" smtClean="0">
                <a:solidFill>
                  <a:srgbClr val="000000"/>
                </a:solidFill>
                <a:cs typeface="+mn-cs"/>
              </a:rPr>
              <a:t>New </a:t>
            </a:r>
            <a:r>
              <a:rPr lang="en-US" sz="700" b="0" kern="0" dirty="0">
                <a:solidFill>
                  <a:srgbClr val="000000"/>
                </a:solidFill>
                <a:cs typeface="+mn-cs"/>
              </a:rPr>
              <a:t>additions and target release </a:t>
            </a:r>
            <a:r>
              <a:rPr lang="en-US" sz="700" b="0" kern="0" dirty="0" smtClean="0">
                <a:solidFill>
                  <a:srgbClr val="000000"/>
                </a:solidFill>
                <a:cs typeface="+mn-cs"/>
              </a:rPr>
              <a:t>changes</a:t>
            </a:r>
          </a:p>
          <a:p>
            <a:pPr defTabSz="914400" eaLnBrk="1" hangingPunct="1">
              <a:defRPr/>
            </a:pPr>
            <a:r>
              <a:rPr lang="en-US" sz="700" b="0" strike="sngStrike" kern="0" dirty="0">
                <a:solidFill>
                  <a:srgbClr val="000000"/>
                </a:solidFill>
                <a:cs typeface="+mn-cs"/>
              </a:rPr>
              <a:t>Strike-Through Text</a:t>
            </a:r>
            <a:r>
              <a:rPr lang="en-US" sz="700" b="0" kern="0" dirty="0">
                <a:solidFill>
                  <a:srgbClr val="000000"/>
                </a:solidFill>
                <a:cs typeface="+mn-cs"/>
              </a:rPr>
              <a:t>: Previous target </a:t>
            </a:r>
            <a:r>
              <a:rPr lang="en-US" sz="700" b="0" kern="0" dirty="0" smtClean="0">
                <a:solidFill>
                  <a:srgbClr val="000000"/>
                </a:solidFill>
                <a:cs typeface="+mn-cs"/>
              </a:rPr>
              <a:t>release</a:t>
            </a:r>
            <a:endParaRPr lang="en-US" sz="700" b="0" kern="0" dirty="0">
              <a:solidFill>
                <a:srgbClr val="000000"/>
              </a:solidFill>
              <a:cs typeface="+mn-cs"/>
            </a:endParaRPr>
          </a:p>
          <a:p>
            <a:pPr defTabSz="914400" eaLnBrk="1" hangingPunct="1">
              <a:defRPr/>
            </a:pPr>
            <a:r>
              <a:rPr lang="en-US" sz="700" b="0" kern="0" dirty="0">
                <a:solidFill>
                  <a:srgbClr val="000000"/>
                </a:solidFill>
                <a:cs typeface="+mn-cs"/>
              </a:rPr>
              <a:t>(a), (b), </a:t>
            </a:r>
            <a:r>
              <a:rPr lang="en-US" sz="700" b="0" kern="0" dirty="0" smtClean="0">
                <a:solidFill>
                  <a:srgbClr val="000000"/>
                </a:solidFill>
                <a:cs typeface="+mn-cs"/>
              </a:rPr>
              <a:t>etc.: </a:t>
            </a:r>
            <a:r>
              <a:rPr lang="en-US" sz="700" b="0" kern="0" dirty="0">
                <a:solidFill>
                  <a:srgbClr val="000000"/>
                </a:solidFill>
                <a:cs typeface="+mn-cs"/>
              </a:rPr>
              <a:t>M</a:t>
            </a:r>
            <a:r>
              <a:rPr lang="en-US" sz="700" b="0" kern="0" dirty="0" err="1" smtClean="0">
                <a:solidFill>
                  <a:srgbClr val="000000"/>
                </a:solidFill>
                <a:cs typeface="+mn-cs"/>
              </a:rPr>
              <a:t>ultiple</a:t>
            </a:r>
            <a:r>
              <a:rPr lang="en-US" sz="700" b="0" kern="0" dirty="0" smtClean="0">
                <a:solidFill>
                  <a:srgbClr val="000000"/>
                </a:solidFill>
                <a:cs typeface="+mn-cs"/>
              </a:rPr>
              <a:t> phase release</a:t>
            </a:r>
            <a:endParaRPr lang="en-US" sz="700" b="0" kern="0" dirty="0">
              <a:solidFill>
                <a:srgbClr val="000000"/>
              </a:solidFill>
              <a:cs typeface="+mn-cs"/>
            </a:endParaRPr>
          </a:p>
        </p:txBody>
      </p:sp>
      <p:graphicFrame>
        <p:nvGraphicFramePr>
          <p:cNvPr id="33" name="Group 3"/>
          <p:cNvGraphicFramePr>
            <a:graphicFrameLocks/>
          </p:cNvGraphicFramePr>
          <p:nvPr>
            <p:extLst/>
          </p:nvPr>
        </p:nvGraphicFramePr>
        <p:xfrm>
          <a:off x="160280" y="798446"/>
          <a:ext cx="8839200" cy="4207144"/>
        </p:xfrm>
        <a:graphic>
          <a:graphicData uri="http://schemas.openxmlformats.org/drawingml/2006/table">
            <a:tbl>
              <a:tblPr/>
              <a:tblGrid>
                <a:gridCol w="1439920"/>
                <a:gridCol w="1524000"/>
                <a:gridCol w="1447800"/>
                <a:gridCol w="1447800"/>
                <a:gridCol w="1447800"/>
                <a:gridCol w="1531880"/>
              </a:tblGrid>
              <a:tr h="549544">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February</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2/5 – 2/7</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April</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smtClean="0">
                          <a:ln>
                            <a:noFill/>
                          </a:ln>
                          <a:solidFill>
                            <a:schemeClr val="tx1"/>
                          </a:solidFill>
                          <a:effectLst/>
                          <a:latin typeface="Arial" charset="0"/>
                          <a:ea typeface="+mn-ea"/>
                          <a:cs typeface="+mn-cs"/>
                        </a:rPr>
                        <a:t>4/2 – 4/4</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May</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smtClean="0">
                          <a:ln>
                            <a:noFill/>
                          </a:ln>
                          <a:solidFill>
                            <a:schemeClr val="tx1"/>
                          </a:solidFill>
                          <a:effectLst/>
                          <a:latin typeface="Arial" charset="0"/>
                          <a:ea typeface="+mn-ea"/>
                          <a:cs typeface="+mn-cs"/>
                        </a:rPr>
                        <a:t>5/28 – 5/30</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August</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smtClean="0">
                          <a:ln>
                            <a:noFill/>
                          </a:ln>
                          <a:solidFill>
                            <a:schemeClr val="tx1"/>
                          </a:solidFill>
                          <a:effectLst/>
                          <a:latin typeface="Arial" charset="0"/>
                          <a:ea typeface="+mn-ea"/>
                          <a:cs typeface="+mn-cs"/>
                        </a:rPr>
                        <a:t>8/6 – 8/8</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October</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smtClean="0">
                          <a:ln>
                            <a:noFill/>
                          </a:ln>
                          <a:solidFill>
                            <a:schemeClr val="tx1"/>
                          </a:solidFill>
                          <a:effectLst/>
                          <a:latin typeface="Arial" charset="0"/>
                          <a:ea typeface="+mn-ea"/>
                          <a:cs typeface="+mn-cs"/>
                        </a:rPr>
                        <a:t>10/15 – 10/17</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December</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smtClean="0">
                          <a:ln>
                            <a:noFill/>
                          </a:ln>
                          <a:solidFill>
                            <a:schemeClr val="tx1"/>
                          </a:solidFill>
                          <a:effectLst/>
                          <a:latin typeface="Arial" charset="0"/>
                          <a:ea typeface="+mn-ea"/>
                          <a:cs typeface="+mn-cs"/>
                        </a:rPr>
                        <a:t>12/10 – 12/12</a:t>
                      </a:r>
                    </a:p>
                  </a:txBody>
                  <a:tcPr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r>
              <a:tr h="3641455">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smtClean="0">
                          <a:ln>
                            <a:noFill/>
                          </a:ln>
                          <a:solidFill>
                            <a:schemeClr val="tx1"/>
                          </a:solidFill>
                          <a:effectLst/>
                          <a:latin typeface="Courier New" pitchFamily="49" charset="0"/>
                        </a:rPr>
                        <a:t>NPRR842</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smtClean="0">
                          <a:ln>
                            <a:noFill/>
                          </a:ln>
                          <a:solidFill>
                            <a:schemeClr val="tx1"/>
                          </a:solidFill>
                          <a:effectLst/>
                          <a:latin typeface="Courier New" pitchFamily="49" charset="0"/>
                        </a:rPr>
                        <a:t>NPRR858</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smtClean="0">
                          <a:ln>
                            <a:noFill/>
                          </a:ln>
                          <a:solidFill>
                            <a:schemeClr val="tx1"/>
                          </a:solidFill>
                          <a:effectLst/>
                          <a:latin typeface="Courier New" pitchFamily="49" charset="0"/>
                        </a:rPr>
                        <a:t>NPRR878</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SCR794</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000" b="0" i="0" u="none" strike="noStrike" cap="none" normalizeH="0" baseline="0" dirty="0" smtClean="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800" b="0" i="0" u="none" strike="noStrike" cap="none" normalizeH="0" baseline="0" dirty="0" smtClean="0">
                          <a:ln>
                            <a:noFill/>
                          </a:ln>
                          <a:solidFill>
                            <a:schemeClr val="tx1"/>
                          </a:solidFill>
                          <a:effectLst/>
                          <a:latin typeface="Courier New" pitchFamily="49" charset="0"/>
                        </a:rPr>
                        <a:t> </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PGRR057</a:t>
                      </a:r>
                      <a:r>
                        <a:rPr kumimoji="0" lang="en-US" sz="900" b="0" i="0" u="none" strike="noStrike" kern="1200" cap="none" normalizeH="0" baseline="0" dirty="0" smtClean="0">
                          <a:ln>
                            <a:noFill/>
                          </a:ln>
                          <a:solidFill>
                            <a:schemeClr val="tx1"/>
                          </a:solidFill>
                          <a:effectLst/>
                          <a:latin typeface="Courier New" pitchFamily="49" charset="0"/>
                          <a:ea typeface="+mn-ea"/>
                          <a:cs typeface="+mn-cs"/>
                        </a:rPr>
                        <a:t>(b)</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0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7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OBDRR011</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smtClean="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500" b="0" i="0" u="none" strike="noStrike" kern="1200" cap="none" normalizeH="0" baseline="0" dirty="0" smtClean="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RMGRR156</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8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PGRR062</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6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NPRR916</a:t>
                      </a:r>
                      <a:r>
                        <a:rPr kumimoji="0" lang="en-US" sz="900" b="0" i="0" u="none" strike="noStrike" kern="1200" cap="none" normalizeH="0" baseline="0" dirty="0" smtClean="0">
                          <a:ln>
                            <a:noFill/>
                          </a:ln>
                          <a:solidFill>
                            <a:schemeClr val="tx1"/>
                          </a:solidFill>
                          <a:effectLst/>
                          <a:latin typeface="Courier New" pitchFamily="49" charset="0"/>
                          <a:ea typeface="+mn-ea"/>
                          <a:cs typeface="+mn-cs"/>
                        </a:rPr>
                        <a:t>(a)</a:t>
                      </a: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dirty="0" smtClean="0">
                          <a:ln>
                            <a:noFill/>
                          </a:ln>
                          <a:solidFill>
                            <a:schemeClr val="tx1"/>
                          </a:solidFill>
                          <a:effectLst/>
                          <a:latin typeface="Courier New" pitchFamily="49" charset="0"/>
                        </a:rPr>
                        <a:t>NPRR809</a:t>
                      </a:r>
                      <a:r>
                        <a:rPr kumimoji="0" lang="en-US" sz="900" b="0" i="0" u="none" strike="noStrike" cap="none" normalizeH="0" baseline="0" dirty="0" smtClean="0">
                          <a:ln>
                            <a:noFill/>
                          </a:ln>
                          <a:solidFill>
                            <a:schemeClr val="tx1"/>
                          </a:solidFill>
                          <a:effectLst/>
                          <a:latin typeface="Courier New" pitchFamily="49" charset="0"/>
                        </a:rPr>
                        <a:t>(b)</a:t>
                      </a:r>
                      <a:endParaRPr kumimoji="0" lang="en-US" sz="1200" b="0" i="0" u="none" strike="noStrike" cap="none" normalizeH="0" baseline="0" dirty="0" smtClean="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dirty="0" smtClean="0">
                          <a:ln>
                            <a:noFill/>
                          </a:ln>
                          <a:solidFill>
                            <a:schemeClr val="tx1"/>
                          </a:solidFill>
                          <a:effectLst/>
                          <a:latin typeface="Courier New" pitchFamily="49" charset="0"/>
                        </a:rPr>
                        <a:t>NPRR817</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dirty="0" smtClean="0">
                          <a:ln>
                            <a:noFill/>
                          </a:ln>
                          <a:solidFill>
                            <a:schemeClr val="tx1"/>
                          </a:solidFill>
                          <a:effectLst/>
                          <a:latin typeface="Courier New" pitchFamily="49" charset="0"/>
                        </a:rPr>
                        <a:t>NPRR833</a:t>
                      </a:r>
                      <a:r>
                        <a:rPr kumimoji="0" lang="en-US" sz="900" b="0" i="0" u="none" strike="noStrike" cap="none" normalizeH="0" baseline="0" dirty="0" smtClean="0">
                          <a:ln>
                            <a:noFill/>
                          </a:ln>
                          <a:solidFill>
                            <a:schemeClr val="tx1"/>
                          </a:solidFill>
                          <a:effectLst/>
                          <a:latin typeface="Courier New" pitchFamily="49" charset="0"/>
                        </a:rPr>
                        <a:t>(a/b)</a:t>
                      </a:r>
                      <a:endParaRPr kumimoji="0" lang="en-US" sz="1200" b="0" i="0" u="none" strike="noStrike" cap="none" normalizeH="0" baseline="0" dirty="0" smtClean="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NPRR845</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NPRR847</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NPRR865</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NPRR866</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NPRR880</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VCMRR021</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RRGRR017</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5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VCMRR022</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NPRR877 </a:t>
                      </a:r>
                      <a:r>
                        <a:rPr kumimoji="0" lang="en-US" sz="900" b="0" i="0" u="none" strike="noStrike" kern="1200" cap="none" normalizeH="0" baseline="0" dirty="0" smtClean="0">
                          <a:ln>
                            <a:noFill/>
                          </a:ln>
                          <a:solidFill>
                            <a:schemeClr val="tx1"/>
                          </a:solidFill>
                          <a:effectLst/>
                          <a:latin typeface="Courier New" pitchFamily="49" charset="0"/>
                          <a:ea typeface="+mn-ea"/>
                          <a:cs typeface="+mn-cs"/>
                        </a:rPr>
                        <a:t>Ph1</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NPRR833</a:t>
                      </a:r>
                      <a:r>
                        <a:rPr kumimoji="0" lang="en-US" sz="900" b="0" i="0" u="none" strike="noStrike" kern="1200" cap="none" normalizeH="0" baseline="0" dirty="0" smtClean="0">
                          <a:ln>
                            <a:noFill/>
                          </a:ln>
                          <a:solidFill>
                            <a:schemeClr val="tx1"/>
                          </a:solidFill>
                          <a:effectLst/>
                          <a:latin typeface="Courier New" pitchFamily="49" charset="0"/>
                          <a:ea typeface="+mn-ea"/>
                          <a:cs typeface="+mn-cs"/>
                        </a:rPr>
                        <a:t>(c)</a:t>
                      </a: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NPRR749</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NPRR901</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NPRR910</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NPRR912</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NPRR916</a:t>
                      </a:r>
                      <a:r>
                        <a:rPr kumimoji="0" lang="en-US" sz="900" b="0" i="0" u="none" strike="noStrike" kern="1200" cap="none" normalizeH="0" baseline="0" dirty="0" smtClean="0">
                          <a:ln>
                            <a:noFill/>
                          </a:ln>
                          <a:solidFill>
                            <a:schemeClr val="tx1"/>
                          </a:solidFill>
                          <a:effectLst/>
                          <a:latin typeface="Courier New" pitchFamily="49" charset="0"/>
                          <a:ea typeface="+mn-ea"/>
                          <a:cs typeface="+mn-cs"/>
                        </a:rPr>
                        <a:t>(b)</a:t>
                      </a: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NOGRR174</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OBDRR010</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8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NPRR909</a:t>
                      </a:r>
                      <a:endParaRPr kumimoji="0" lang="en-US" sz="16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20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NPRR519</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NPRR620</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NPRR741</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NPRR755</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NOGRR154</a:t>
                      </a:r>
                      <a:endParaRPr kumimoji="0" lang="en-US" sz="1400" b="0" i="0" u="none" strike="noStrike" kern="1200" cap="none" normalizeH="0" baseline="0" dirty="0" smtClean="0">
                        <a:ln>
                          <a:noFill/>
                        </a:ln>
                        <a:solidFill>
                          <a:schemeClr val="tx1"/>
                        </a:solidFill>
                        <a:effectLst/>
                        <a:latin typeface="Courier New" pitchFamily="49" charset="0"/>
                        <a:ea typeface="+mn-ea"/>
                        <a:cs typeface="+mn-cs"/>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NPRR925</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SCR793</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SCR796</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SCR798</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OBDRR003</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OBDRR014 </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4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8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NPRR821</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4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PGRR066</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NPRR899</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NPRR895</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NPRR914</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NPRR923</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OBDRR007</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PGRR061</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PGRR070</a:t>
                      </a:r>
                      <a:r>
                        <a:rPr kumimoji="0" lang="en-US" sz="900" b="0" i="0" u="none" strike="noStrike" cap="none" normalizeH="0" baseline="0" dirty="0" smtClean="0">
                          <a:ln>
                            <a:noFill/>
                          </a:ln>
                          <a:solidFill>
                            <a:schemeClr val="tx1"/>
                          </a:solidFill>
                          <a:effectLst/>
                          <a:latin typeface="Courier New" pitchFamily="49" charset="0"/>
                        </a:rPr>
                        <a:t>(a)</a:t>
                      </a: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bg1"/>
                          </a:solidFill>
                          <a:effectLst/>
                          <a:latin typeface="Courier New" pitchFamily="49" charset="0"/>
                          <a:ea typeface="+mn-ea"/>
                          <a:cs typeface="+mn-cs"/>
                        </a:rPr>
                        <a:t>RR917</a:t>
                      </a:r>
                      <a:r>
                        <a:rPr kumimoji="0" lang="en-US" sz="900" b="0" i="0" u="none" strike="noStrike" kern="1200" cap="none" normalizeH="0" baseline="0" dirty="0" smtClean="0">
                          <a:ln>
                            <a:noFill/>
                          </a:ln>
                          <a:solidFill>
                            <a:schemeClr val="bg1"/>
                          </a:solidFill>
                          <a:effectLst/>
                          <a:latin typeface="Courier New" pitchFamily="49" charset="0"/>
                          <a:ea typeface="+mn-ea"/>
                          <a:cs typeface="+mn-cs"/>
                        </a:rPr>
                        <a:t>(a)</a:t>
                      </a:r>
                      <a:endParaRPr kumimoji="0" lang="en-US" sz="1200" b="0" i="0" u="none" strike="noStrike" kern="1200" cap="none" normalizeH="0" baseline="0" dirty="0" smtClean="0">
                        <a:ln>
                          <a:noFill/>
                        </a:ln>
                        <a:solidFill>
                          <a:schemeClr val="bg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rgbClr val="FF0000"/>
                          </a:solidFill>
                          <a:effectLst/>
                          <a:latin typeface="Courier New" pitchFamily="49" charset="0"/>
                          <a:ea typeface="+mn-ea"/>
                          <a:cs typeface="+mn-cs"/>
                        </a:rPr>
                        <a:t>NPRR889</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rgbClr val="FF0000"/>
                          </a:solidFill>
                          <a:effectLst/>
                          <a:latin typeface="Courier New" pitchFamily="49" charset="0"/>
                          <a:ea typeface="+mn-ea"/>
                          <a:cs typeface="+mn-cs"/>
                        </a:rPr>
                        <a:t>RMGRR155</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rgbClr val="FF0000"/>
                          </a:solidFill>
                          <a:effectLst/>
                          <a:latin typeface="Courier New" pitchFamily="49" charset="0"/>
                          <a:ea typeface="+mn-ea"/>
                          <a:cs typeface="+mn-cs"/>
                        </a:rPr>
                        <a:t>RRGRR018</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rgbClr val="FF0000"/>
                          </a:solidFill>
                          <a:effectLst/>
                          <a:latin typeface="Courier New" pitchFamily="49" charset="0"/>
                          <a:ea typeface="+mn-ea"/>
                          <a:cs typeface="+mn-cs"/>
                        </a:rPr>
                        <a:t>NPRR921</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rgbClr val="FF0000"/>
                          </a:solidFill>
                          <a:effectLst/>
                          <a:latin typeface="Courier New" pitchFamily="49" charset="0"/>
                          <a:ea typeface="+mn-ea"/>
                          <a:cs typeface="+mn-cs"/>
                        </a:rPr>
                        <a:t>NOGRR185</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rgbClr val="FF0000"/>
                          </a:solidFill>
                          <a:effectLst/>
                          <a:latin typeface="Courier New" pitchFamily="49" charset="0"/>
                          <a:ea typeface="+mn-ea"/>
                          <a:cs typeface="+mn-cs"/>
                        </a:rPr>
                        <a:t>PGRR069</a:t>
                      </a:r>
                      <a:endParaRPr kumimoji="0" lang="en-US" sz="1200" b="0" i="0" u="none" strike="noStrike" kern="1200" cap="none" normalizeH="0" baseline="0" dirty="0" smtClean="0">
                        <a:ln>
                          <a:noFill/>
                        </a:ln>
                        <a:solidFill>
                          <a:schemeClr val="bg1"/>
                        </a:solidFill>
                        <a:effectLst/>
                        <a:latin typeface="Courier New" pitchFamily="49" charset="0"/>
                        <a:ea typeface="+mn-ea"/>
                        <a:cs typeface="+mn-cs"/>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sngStrike" kern="1200" cap="none" normalizeH="0" baseline="0" dirty="0" smtClean="0">
                          <a:ln>
                            <a:noFill/>
                          </a:ln>
                          <a:solidFill>
                            <a:schemeClr val="tx1"/>
                          </a:solidFill>
                          <a:effectLst/>
                          <a:latin typeface="Courier New" pitchFamily="49" charset="0"/>
                          <a:ea typeface="+mn-ea"/>
                          <a:cs typeface="+mn-cs"/>
                        </a:rPr>
                        <a:t>NPRR873</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NPRR911</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sngStrike" kern="1200" cap="none" normalizeH="0" baseline="0" dirty="0" smtClean="0">
                          <a:ln>
                            <a:noFill/>
                          </a:ln>
                          <a:solidFill>
                            <a:schemeClr val="tx1"/>
                          </a:solidFill>
                          <a:effectLst/>
                          <a:latin typeface="Courier New" pitchFamily="49" charset="0"/>
                          <a:ea typeface="+mn-ea"/>
                          <a:cs typeface="+mn-cs"/>
                        </a:rPr>
                        <a:t>NPRR920</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rgbClr val="FF0000"/>
                          </a:solidFill>
                          <a:effectLst/>
                          <a:latin typeface="Courier New" pitchFamily="49" charset="0"/>
                          <a:ea typeface="+mn-ea"/>
                          <a:cs typeface="+mn-cs"/>
                        </a:rPr>
                        <a:t>NPRR952</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rgbClr val="FF0000"/>
                          </a:solidFill>
                          <a:effectLst/>
                          <a:latin typeface="Courier New" pitchFamily="49" charset="0"/>
                          <a:ea typeface="+mn-ea"/>
                          <a:cs typeface="+mn-cs"/>
                        </a:rPr>
                        <a:t>PGRR072</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sngStrike" kern="1200" cap="none" normalizeH="0" baseline="0" dirty="0" smtClean="0">
                          <a:ln>
                            <a:noFill/>
                          </a:ln>
                          <a:solidFill>
                            <a:schemeClr val="tx1"/>
                          </a:solidFill>
                          <a:effectLst/>
                          <a:latin typeface="Courier New" pitchFamily="49" charset="0"/>
                          <a:ea typeface="+mn-ea"/>
                          <a:cs typeface="+mn-cs"/>
                        </a:rPr>
                        <a:t>SCR797</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9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9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9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rgbClr val="FF0000"/>
                          </a:solidFill>
                          <a:effectLst/>
                          <a:latin typeface="Courier New" pitchFamily="49" charset="0"/>
                          <a:ea typeface="+mn-ea"/>
                          <a:cs typeface="+mn-cs"/>
                        </a:rPr>
                        <a:t>NPRR920</a:t>
                      </a:r>
                      <a:endParaRPr kumimoji="0" lang="en-US" sz="900" b="0" i="0" u="none" strike="noStrike" kern="1200" cap="none" normalizeH="0" baseline="0" dirty="0" smtClean="0">
                        <a:ln>
                          <a:noFill/>
                        </a:ln>
                        <a:solidFill>
                          <a:srgbClr val="FF0000"/>
                        </a:solidFill>
                        <a:effectLst/>
                        <a:latin typeface="Courier New" pitchFamily="49" charset="0"/>
                        <a:ea typeface="+mn-ea"/>
                        <a:cs typeface="+mn-cs"/>
                      </a:endParaRPr>
                    </a:p>
                  </a:txBody>
                  <a:tcPr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24" name="TextBox 21"/>
          <p:cNvSpPr txBox="1">
            <a:spLocks noChangeArrowheads="1"/>
          </p:cNvSpPr>
          <p:nvPr/>
        </p:nvSpPr>
        <p:spPr bwMode="auto">
          <a:xfrm>
            <a:off x="5242489" y="5529940"/>
            <a:ext cx="1173951" cy="83099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ctr" anchorCtr="0">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defTabSz="914400" eaLnBrk="1" hangingPunct="1">
              <a:defRPr/>
            </a:pPr>
            <a:r>
              <a:rPr lang="en-US" sz="800" b="0" u="sng" kern="0" dirty="0" smtClean="0">
                <a:solidFill>
                  <a:srgbClr val="000000"/>
                </a:solidFill>
                <a:cs typeface="+mn-cs"/>
              </a:rPr>
              <a:t>Project Status Codes </a:t>
            </a:r>
          </a:p>
          <a:p>
            <a:pPr defTabSz="914400" eaLnBrk="1" hangingPunct="1">
              <a:defRPr/>
            </a:pPr>
            <a:r>
              <a:rPr lang="en-US" sz="800" b="0" kern="0" dirty="0" smtClean="0">
                <a:solidFill>
                  <a:srgbClr val="000000"/>
                </a:solidFill>
                <a:cs typeface="+mn-cs"/>
              </a:rPr>
              <a:t>  NS = Not Started</a:t>
            </a:r>
          </a:p>
          <a:p>
            <a:pPr defTabSz="914400" eaLnBrk="1" hangingPunct="1">
              <a:defRPr/>
            </a:pPr>
            <a:r>
              <a:rPr lang="en-US" sz="800" b="0" kern="0" dirty="0" smtClean="0">
                <a:solidFill>
                  <a:srgbClr val="000000"/>
                </a:solidFill>
                <a:cs typeface="+mn-cs"/>
              </a:rPr>
              <a:t>  I     = Initiation</a:t>
            </a:r>
          </a:p>
          <a:p>
            <a:pPr defTabSz="914400" eaLnBrk="1" hangingPunct="1">
              <a:defRPr/>
            </a:pPr>
            <a:r>
              <a:rPr lang="en-US" sz="800" b="0" kern="0" dirty="0" smtClean="0">
                <a:solidFill>
                  <a:srgbClr val="000000"/>
                </a:solidFill>
                <a:cs typeface="+mn-cs"/>
              </a:rPr>
              <a:t>  P    = Planning</a:t>
            </a:r>
          </a:p>
          <a:p>
            <a:pPr defTabSz="914400" eaLnBrk="1" hangingPunct="1">
              <a:defRPr/>
            </a:pPr>
            <a:r>
              <a:rPr lang="en-US" sz="800" b="0" kern="0" dirty="0" smtClean="0">
                <a:solidFill>
                  <a:srgbClr val="000000"/>
                </a:solidFill>
                <a:cs typeface="+mn-cs"/>
              </a:rPr>
              <a:t>  E    = Execution</a:t>
            </a:r>
          </a:p>
          <a:p>
            <a:pPr defTabSz="914400" eaLnBrk="1" hangingPunct="1">
              <a:defRPr/>
            </a:pPr>
            <a:r>
              <a:rPr lang="en-US" sz="800" b="0" kern="0" dirty="0" smtClean="0">
                <a:solidFill>
                  <a:srgbClr val="000000"/>
                </a:solidFill>
                <a:cs typeface="+mn-cs"/>
              </a:rPr>
              <a:t>  H    = On Hold</a:t>
            </a:r>
          </a:p>
        </p:txBody>
      </p:sp>
      <p:sp>
        <p:nvSpPr>
          <p:cNvPr id="28" name="TextBox 21"/>
          <p:cNvSpPr txBox="1">
            <a:spLocks noChangeArrowheads="1"/>
          </p:cNvSpPr>
          <p:nvPr/>
        </p:nvSpPr>
        <p:spPr bwMode="auto">
          <a:xfrm>
            <a:off x="6498328" y="5520256"/>
            <a:ext cx="2485392" cy="954107"/>
          </a:xfrm>
          <a:prstGeom prst="rect">
            <a:avLst/>
          </a:prstGeom>
          <a:solidFill>
            <a:schemeClr val="bg1"/>
          </a:solidFill>
          <a:ln w="9525">
            <a:solidFill>
              <a:srgbClr val="000000"/>
            </a:solidFill>
            <a:miter lim="800000"/>
            <a:headEnd/>
            <a:tailEnd/>
          </a:ln>
          <a:extLst/>
        </p:spPr>
        <p:txBody>
          <a:bodyPr wrap="square" anchor="ctr" anchorCtr="0">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defTabSz="914400" eaLnBrk="1" hangingPunct="1">
              <a:defRPr/>
            </a:pPr>
            <a:r>
              <a:rPr lang="en-US" sz="800" b="0" kern="0" dirty="0">
                <a:solidFill>
                  <a:prstClr val="black"/>
                </a:solidFill>
                <a:cs typeface="+mn-cs"/>
              </a:rPr>
              <a:t>NPRR809(b) – Reporting/posting system changes</a:t>
            </a:r>
          </a:p>
          <a:p>
            <a:pPr defTabSz="914400" eaLnBrk="1" hangingPunct="1">
              <a:defRPr/>
            </a:pPr>
            <a:r>
              <a:rPr lang="en-US" sz="800" b="0" kern="0" dirty="0">
                <a:solidFill>
                  <a:prstClr val="black"/>
                </a:solidFill>
                <a:cs typeface="+mn-cs"/>
              </a:rPr>
              <a:t>NPRR833(a/b) – DAM/SCED system changes</a:t>
            </a:r>
          </a:p>
          <a:p>
            <a:pPr defTabSz="914400" eaLnBrk="1" hangingPunct="1">
              <a:defRPr/>
            </a:pPr>
            <a:r>
              <a:rPr lang="en-US" sz="800" b="0" kern="0" dirty="0" smtClean="0">
                <a:solidFill>
                  <a:prstClr val="black"/>
                </a:solidFill>
                <a:cs typeface="+mn-cs"/>
              </a:rPr>
              <a:t>NPRR833(c) </a:t>
            </a:r>
            <a:r>
              <a:rPr lang="en-US" sz="800" b="0" kern="0" dirty="0">
                <a:solidFill>
                  <a:prstClr val="black"/>
                </a:solidFill>
                <a:cs typeface="+mn-cs"/>
              </a:rPr>
              <a:t>– </a:t>
            </a:r>
            <a:r>
              <a:rPr lang="en-US" sz="800" b="0" kern="0" dirty="0" smtClean="0">
                <a:solidFill>
                  <a:prstClr val="black"/>
                </a:solidFill>
                <a:cs typeface="+mn-cs"/>
              </a:rPr>
              <a:t>CRR </a:t>
            </a:r>
            <a:r>
              <a:rPr lang="en-US" sz="800" b="0" kern="0" dirty="0">
                <a:solidFill>
                  <a:prstClr val="black"/>
                </a:solidFill>
                <a:cs typeface="+mn-cs"/>
              </a:rPr>
              <a:t>system </a:t>
            </a:r>
            <a:r>
              <a:rPr lang="en-US" sz="800" b="0" kern="0" dirty="0" smtClean="0">
                <a:solidFill>
                  <a:prstClr val="black"/>
                </a:solidFill>
                <a:cs typeface="+mn-cs"/>
              </a:rPr>
              <a:t>changes</a:t>
            </a:r>
          </a:p>
          <a:p>
            <a:pPr defTabSz="914400" eaLnBrk="1" hangingPunct="1">
              <a:defRPr/>
            </a:pPr>
            <a:r>
              <a:rPr lang="en-US" sz="800" b="0" kern="0" dirty="0" smtClean="0">
                <a:solidFill>
                  <a:prstClr val="black"/>
                </a:solidFill>
                <a:cs typeface="+mn-cs"/>
              </a:rPr>
              <a:t>NPRR916(a) </a:t>
            </a:r>
            <a:r>
              <a:rPr lang="en-US" sz="800" b="0" kern="0" dirty="0">
                <a:solidFill>
                  <a:prstClr val="black"/>
                </a:solidFill>
                <a:cs typeface="+mn-cs"/>
              </a:rPr>
              <a:t>– Mitigated Offer Floor to </a:t>
            </a:r>
            <a:r>
              <a:rPr lang="en-US" sz="800" b="0" kern="0" dirty="0" smtClean="0">
                <a:solidFill>
                  <a:prstClr val="black"/>
                </a:solidFill>
                <a:cs typeface="+mn-cs"/>
              </a:rPr>
              <a:t>$0/MWh</a:t>
            </a:r>
          </a:p>
          <a:p>
            <a:pPr defTabSz="914400" eaLnBrk="1" hangingPunct="1">
              <a:defRPr/>
            </a:pPr>
            <a:r>
              <a:rPr lang="en-US" sz="800" b="0" kern="0" dirty="0" smtClean="0">
                <a:solidFill>
                  <a:prstClr val="black"/>
                </a:solidFill>
                <a:cs typeface="+mn-cs"/>
              </a:rPr>
              <a:t>NPRR916(b) – Mitigated Offer Floor to -$20/MWh</a:t>
            </a:r>
          </a:p>
          <a:p>
            <a:pPr defTabSz="914400" eaLnBrk="1" hangingPunct="1">
              <a:defRPr/>
            </a:pPr>
            <a:r>
              <a:rPr lang="en-US" sz="800" b="0" kern="0" dirty="0" smtClean="0">
                <a:solidFill>
                  <a:prstClr val="black"/>
                </a:solidFill>
                <a:cs typeface="+mn-cs"/>
              </a:rPr>
              <a:t>PGRR057(b) – List of GMD event contingencies</a:t>
            </a:r>
          </a:p>
          <a:p>
            <a:pPr defTabSz="914400" eaLnBrk="1" hangingPunct="1">
              <a:defRPr/>
            </a:pPr>
            <a:r>
              <a:rPr lang="en-US" sz="800" b="0" kern="0" dirty="0" smtClean="0">
                <a:solidFill>
                  <a:srgbClr val="FF0000"/>
                </a:solidFill>
                <a:cs typeface="+mn-cs"/>
              </a:rPr>
              <a:t>PGRR070(a) – Sect. 3.1.8, paragraphs (1) and (2)</a:t>
            </a:r>
          </a:p>
        </p:txBody>
      </p:sp>
      <p:sp>
        <p:nvSpPr>
          <p:cNvPr id="13" name="TextBox 12"/>
          <p:cNvSpPr txBox="1"/>
          <p:nvPr/>
        </p:nvSpPr>
        <p:spPr>
          <a:xfrm>
            <a:off x="2828754" y="1359665"/>
            <a:ext cx="278384" cy="3670236"/>
          </a:xfrm>
          <a:prstGeom prst="rect">
            <a:avLst/>
          </a:prstGeom>
          <a:noFill/>
        </p:spPr>
        <p:txBody>
          <a:bodyPr wrap="square" rtlCol="0">
            <a:spAutoFit/>
          </a:bodyPr>
          <a:lstStyle/>
          <a:p>
            <a:pPr defTabSz="914400" eaLnBrk="1" fontAlgn="auto" hangingPunct="1">
              <a:spcBef>
                <a:spcPts val="0"/>
              </a:spcBef>
              <a:spcAft>
                <a:spcPts val="0"/>
              </a:spcAft>
            </a:pPr>
            <a:r>
              <a:rPr lang="en-US" sz="1000" dirty="0">
                <a:solidFill>
                  <a:prstClr val="black"/>
                </a:solidFill>
                <a:latin typeface="Wingdings" panose="05000000000000000000" pitchFamily="2" charset="2"/>
                <a:cs typeface="+mn-cs"/>
              </a:rPr>
              <a:t>ü</a:t>
            </a:r>
          </a:p>
          <a:p>
            <a:pPr defTabSz="914400" eaLnBrk="1" fontAlgn="auto" hangingPunct="1">
              <a:spcBef>
                <a:spcPts val="0"/>
              </a:spcBef>
              <a:spcAft>
                <a:spcPts val="0"/>
              </a:spcAft>
            </a:pPr>
            <a:endParaRPr lang="en-US" sz="400" dirty="0">
              <a:solidFill>
                <a:prstClr val="black"/>
              </a:solidFill>
              <a:latin typeface="Wingdings" panose="05000000000000000000" pitchFamily="2" charset="2"/>
              <a:cs typeface="+mn-cs"/>
            </a:endParaRPr>
          </a:p>
          <a:p>
            <a:pPr defTabSz="914400" eaLnBrk="1" fontAlgn="auto" hangingPunct="1">
              <a:spcBef>
                <a:spcPts val="0"/>
              </a:spcBef>
              <a:spcAft>
                <a:spcPts val="0"/>
              </a:spcAft>
            </a:pPr>
            <a:r>
              <a:rPr lang="en-US" sz="1000" dirty="0">
                <a:solidFill>
                  <a:prstClr val="black"/>
                </a:solidFill>
                <a:latin typeface="Wingdings" panose="05000000000000000000" pitchFamily="2" charset="2"/>
                <a:cs typeface="+mn-cs"/>
              </a:rPr>
              <a:t>ü</a:t>
            </a:r>
          </a:p>
          <a:p>
            <a:pPr defTabSz="914400" eaLnBrk="1" fontAlgn="auto" hangingPunct="1">
              <a:spcBef>
                <a:spcPts val="0"/>
              </a:spcBef>
              <a:spcAft>
                <a:spcPts val="0"/>
              </a:spcAft>
            </a:pPr>
            <a:endParaRPr lang="en-US" sz="400" dirty="0">
              <a:solidFill>
                <a:prstClr val="black"/>
              </a:solidFill>
              <a:latin typeface="Wingdings" panose="05000000000000000000" pitchFamily="2" charset="2"/>
              <a:cs typeface="+mn-cs"/>
            </a:endParaRPr>
          </a:p>
          <a:p>
            <a:pPr defTabSz="914400" eaLnBrk="1" fontAlgn="auto" hangingPunct="1">
              <a:spcBef>
                <a:spcPts val="0"/>
              </a:spcBef>
              <a:spcAft>
                <a:spcPts val="0"/>
              </a:spcAft>
            </a:pPr>
            <a:r>
              <a:rPr lang="en-US" sz="1000" dirty="0">
                <a:solidFill>
                  <a:prstClr val="black"/>
                </a:solidFill>
                <a:latin typeface="Wingdings" panose="05000000000000000000" pitchFamily="2" charset="2"/>
                <a:cs typeface="+mn-cs"/>
              </a:rPr>
              <a:t>ü</a:t>
            </a:r>
          </a:p>
          <a:p>
            <a:pPr defTabSz="914400" eaLnBrk="1" fontAlgn="auto" hangingPunct="1">
              <a:spcBef>
                <a:spcPts val="0"/>
              </a:spcBef>
              <a:spcAft>
                <a:spcPts val="0"/>
              </a:spcAft>
            </a:pPr>
            <a:endParaRPr lang="en-US" sz="500" dirty="0">
              <a:solidFill>
                <a:prstClr val="black"/>
              </a:solidFill>
              <a:latin typeface="Wingdings" panose="05000000000000000000" pitchFamily="2" charset="2"/>
              <a:cs typeface="+mn-cs"/>
            </a:endParaRPr>
          </a:p>
          <a:p>
            <a:pPr defTabSz="914400" eaLnBrk="1" fontAlgn="auto" hangingPunct="1">
              <a:spcBef>
                <a:spcPts val="0"/>
              </a:spcBef>
              <a:spcAft>
                <a:spcPts val="0"/>
              </a:spcAft>
            </a:pPr>
            <a:r>
              <a:rPr lang="en-US" sz="1000" dirty="0">
                <a:solidFill>
                  <a:prstClr val="black"/>
                </a:solidFill>
                <a:latin typeface="Wingdings" panose="05000000000000000000" pitchFamily="2" charset="2"/>
                <a:cs typeface="+mn-cs"/>
              </a:rPr>
              <a:t>ü</a:t>
            </a:r>
          </a:p>
          <a:p>
            <a:pPr algn="ctr" defTabSz="914400" eaLnBrk="1" hangingPunct="1">
              <a:defRPr/>
            </a:pPr>
            <a:endParaRPr lang="en-US" sz="400" b="1" i="1" kern="0" dirty="0" smtClean="0">
              <a:solidFill>
                <a:srgbClr val="000000"/>
              </a:solidFill>
              <a:latin typeface="Arial" panose="020B0604020202020204"/>
              <a:cs typeface="+mn-cs"/>
            </a:endParaRPr>
          </a:p>
          <a:p>
            <a:pPr defTabSz="914400" eaLnBrk="1" fontAlgn="auto" hangingPunct="1">
              <a:spcBef>
                <a:spcPts val="0"/>
              </a:spcBef>
              <a:spcAft>
                <a:spcPts val="0"/>
              </a:spcAft>
            </a:pPr>
            <a:r>
              <a:rPr lang="en-US" sz="1000" dirty="0">
                <a:solidFill>
                  <a:prstClr val="black"/>
                </a:solidFill>
                <a:latin typeface="Wingdings" panose="05000000000000000000" pitchFamily="2" charset="2"/>
                <a:cs typeface="+mn-cs"/>
              </a:rPr>
              <a:t>ü</a:t>
            </a:r>
          </a:p>
          <a:p>
            <a:pPr defTabSz="914400" eaLnBrk="1" fontAlgn="auto" hangingPunct="1">
              <a:spcBef>
                <a:spcPts val="0"/>
              </a:spcBef>
              <a:spcAft>
                <a:spcPts val="0"/>
              </a:spcAft>
            </a:pPr>
            <a:endParaRPr lang="en-US" sz="500" dirty="0">
              <a:solidFill>
                <a:prstClr val="black"/>
              </a:solidFill>
              <a:latin typeface="Wingdings" panose="05000000000000000000" pitchFamily="2" charset="2"/>
              <a:cs typeface="+mn-cs"/>
            </a:endParaRPr>
          </a:p>
          <a:p>
            <a:pPr defTabSz="914400" eaLnBrk="1" fontAlgn="auto" hangingPunct="1">
              <a:spcBef>
                <a:spcPts val="0"/>
              </a:spcBef>
              <a:spcAft>
                <a:spcPts val="0"/>
              </a:spcAft>
            </a:pPr>
            <a:r>
              <a:rPr lang="en-US" sz="1000" dirty="0">
                <a:solidFill>
                  <a:prstClr val="black"/>
                </a:solidFill>
                <a:latin typeface="Wingdings" panose="05000000000000000000" pitchFamily="2" charset="2"/>
                <a:cs typeface="+mn-cs"/>
              </a:rPr>
              <a:t>ü</a:t>
            </a:r>
          </a:p>
          <a:p>
            <a:pPr defTabSz="914400" eaLnBrk="1" fontAlgn="auto" hangingPunct="1">
              <a:spcBef>
                <a:spcPts val="0"/>
              </a:spcBef>
              <a:spcAft>
                <a:spcPts val="0"/>
              </a:spcAft>
            </a:pPr>
            <a:endParaRPr lang="en-US" sz="400" dirty="0">
              <a:solidFill>
                <a:prstClr val="black"/>
              </a:solidFill>
              <a:latin typeface="Wingdings" panose="05000000000000000000" pitchFamily="2" charset="2"/>
              <a:cs typeface="+mn-cs"/>
            </a:endParaRPr>
          </a:p>
          <a:p>
            <a:pPr defTabSz="914400" eaLnBrk="1" fontAlgn="auto" hangingPunct="1">
              <a:spcBef>
                <a:spcPts val="0"/>
              </a:spcBef>
              <a:spcAft>
                <a:spcPts val="0"/>
              </a:spcAft>
            </a:pPr>
            <a:r>
              <a:rPr lang="en-US" sz="1000" dirty="0">
                <a:solidFill>
                  <a:prstClr val="black"/>
                </a:solidFill>
                <a:latin typeface="Wingdings" panose="05000000000000000000" pitchFamily="2" charset="2"/>
                <a:cs typeface="+mn-cs"/>
              </a:rPr>
              <a:t>ü</a:t>
            </a:r>
          </a:p>
          <a:p>
            <a:pPr defTabSz="914400" eaLnBrk="1" fontAlgn="auto" hangingPunct="1">
              <a:spcBef>
                <a:spcPts val="0"/>
              </a:spcBef>
              <a:spcAft>
                <a:spcPts val="0"/>
              </a:spcAft>
            </a:pPr>
            <a:endParaRPr lang="en-US" sz="400" dirty="0">
              <a:solidFill>
                <a:prstClr val="black"/>
              </a:solidFill>
              <a:latin typeface="Wingdings" panose="05000000000000000000" pitchFamily="2" charset="2"/>
              <a:cs typeface="+mn-cs"/>
            </a:endParaRPr>
          </a:p>
          <a:p>
            <a:pPr defTabSz="914400" eaLnBrk="1" fontAlgn="auto" hangingPunct="1">
              <a:spcBef>
                <a:spcPts val="0"/>
              </a:spcBef>
              <a:spcAft>
                <a:spcPts val="0"/>
              </a:spcAft>
            </a:pPr>
            <a:r>
              <a:rPr lang="en-US" sz="1000" dirty="0">
                <a:solidFill>
                  <a:prstClr val="black"/>
                </a:solidFill>
                <a:latin typeface="Wingdings" panose="05000000000000000000" pitchFamily="2" charset="2"/>
                <a:cs typeface="+mn-cs"/>
              </a:rPr>
              <a:t>ü</a:t>
            </a:r>
          </a:p>
          <a:p>
            <a:pPr defTabSz="914400" eaLnBrk="1" fontAlgn="auto" hangingPunct="1">
              <a:spcBef>
                <a:spcPts val="0"/>
              </a:spcBef>
              <a:spcAft>
                <a:spcPts val="0"/>
              </a:spcAft>
            </a:pPr>
            <a:endParaRPr lang="en-US" sz="500" dirty="0">
              <a:solidFill>
                <a:prstClr val="black"/>
              </a:solidFill>
              <a:latin typeface="Wingdings" panose="05000000000000000000" pitchFamily="2" charset="2"/>
              <a:cs typeface="+mn-cs"/>
            </a:endParaRPr>
          </a:p>
          <a:p>
            <a:pPr defTabSz="914400" eaLnBrk="1" fontAlgn="auto" hangingPunct="1">
              <a:spcBef>
                <a:spcPts val="0"/>
              </a:spcBef>
              <a:spcAft>
                <a:spcPts val="0"/>
              </a:spcAft>
            </a:pPr>
            <a:r>
              <a:rPr lang="en-US" sz="1000" dirty="0">
                <a:solidFill>
                  <a:prstClr val="black"/>
                </a:solidFill>
                <a:latin typeface="Wingdings" panose="05000000000000000000" pitchFamily="2" charset="2"/>
                <a:cs typeface="+mn-cs"/>
              </a:rPr>
              <a:t>ü</a:t>
            </a:r>
          </a:p>
          <a:p>
            <a:pPr defTabSz="914400" eaLnBrk="1" fontAlgn="auto" hangingPunct="1">
              <a:spcBef>
                <a:spcPts val="0"/>
              </a:spcBef>
              <a:spcAft>
                <a:spcPts val="0"/>
              </a:spcAft>
            </a:pPr>
            <a:endParaRPr lang="en-US" sz="400" dirty="0">
              <a:solidFill>
                <a:prstClr val="black"/>
              </a:solidFill>
              <a:latin typeface="Wingdings" panose="05000000000000000000" pitchFamily="2" charset="2"/>
              <a:cs typeface="+mn-cs"/>
            </a:endParaRPr>
          </a:p>
          <a:p>
            <a:pPr defTabSz="914400" eaLnBrk="1" fontAlgn="auto" hangingPunct="1">
              <a:spcBef>
                <a:spcPts val="0"/>
              </a:spcBef>
              <a:spcAft>
                <a:spcPts val="0"/>
              </a:spcAft>
            </a:pPr>
            <a:r>
              <a:rPr lang="en-US" sz="1000" dirty="0">
                <a:solidFill>
                  <a:prstClr val="black"/>
                </a:solidFill>
                <a:latin typeface="Wingdings" panose="05000000000000000000" pitchFamily="2" charset="2"/>
                <a:cs typeface="+mn-cs"/>
              </a:rPr>
              <a:t>ü</a:t>
            </a:r>
          </a:p>
          <a:p>
            <a:pPr algn="ctr" defTabSz="914400" eaLnBrk="1" hangingPunct="1">
              <a:defRPr/>
            </a:pPr>
            <a:r>
              <a:rPr lang="en-US" sz="1200" b="1" i="1" kern="0" dirty="0" smtClean="0">
                <a:solidFill>
                  <a:srgbClr val="000000"/>
                </a:solidFill>
                <a:latin typeface="Arial" panose="020B0604020202020204"/>
                <a:cs typeface="+mn-cs"/>
              </a:rPr>
              <a:t> </a:t>
            </a:r>
            <a:endParaRPr lang="en-US" sz="1000" b="1" i="1" kern="0" dirty="0" smtClean="0">
              <a:solidFill>
                <a:srgbClr val="000000"/>
              </a:solidFill>
              <a:latin typeface="Arial" panose="020B0604020202020204"/>
              <a:cs typeface="+mn-cs"/>
            </a:endParaRPr>
          </a:p>
          <a:p>
            <a:pPr algn="ctr" defTabSz="914400" eaLnBrk="1" hangingPunct="1">
              <a:defRPr/>
            </a:pPr>
            <a:r>
              <a:rPr lang="en-US" sz="1050" b="1" i="1" kern="0" dirty="0" smtClean="0">
                <a:solidFill>
                  <a:srgbClr val="000000"/>
                </a:solidFill>
                <a:latin typeface="Arial" panose="020B0604020202020204"/>
                <a:cs typeface="+mn-cs"/>
              </a:rPr>
              <a:t> </a:t>
            </a:r>
            <a:endParaRPr lang="en-US" b="1" i="1" kern="0" dirty="0" smtClean="0">
              <a:solidFill>
                <a:srgbClr val="000000"/>
              </a:solidFill>
              <a:latin typeface="Arial" panose="020B0604020202020204"/>
              <a:cs typeface="+mn-cs"/>
            </a:endParaRPr>
          </a:p>
          <a:p>
            <a:pPr algn="ctr" defTabSz="914400" eaLnBrk="1" hangingPunct="1">
              <a:defRPr/>
            </a:pPr>
            <a:endParaRPr lang="en-US" sz="300" b="1" i="1" kern="0" dirty="0" smtClean="0">
              <a:solidFill>
                <a:srgbClr val="000000"/>
              </a:solidFill>
              <a:latin typeface="Arial" panose="020B0604020202020204"/>
              <a:cs typeface="+mn-cs"/>
            </a:endParaRPr>
          </a:p>
          <a:p>
            <a:pPr algn="ctr" defTabSz="914400" eaLnBrk="1" hangingPunct="1">
              <a:defRPr/>
            </a:pPr>
            <a:endParaRPr lang="en-US" sz="1000" b="1" i="1" kern="0" dirty="0">
              <a:solidFill>
                <a:srgbClr val="000000"/>
              </a:solidFill>
              <a:latin typeface="Arial" panose="020B0604020202020204"/>
              <a:cs typeface="+mn-cs"/>
            </a:endParaRPr>
          </a:p>
          <a:p>
            <a:pPr algn="ctr" defTabSz="914400" eaLnBrk="1" hangingPunct="1">
              <a:defRPr/>
            </a:pPr>
            <a:endParaRPr lang="en-US" sz="500" b="1" i="1" kern="0" dirty="0" smtClean="0">
              <a:solidFill>
                <a:srgbClr val="000000"/>
              </a:solidFill>
              <a:latin typeface="Arial" panose="020B0604020202020204"/>
              <a:cs typeface="+mn-cs"/>
            </a:endParaRPr>
          </a:p>
          <a:p>
            <a:pPr algn="ctr" defTabSz="914400" eaLnBrk="1" hangingPunct="1">
              <a:defRPr/>
            </a:pPr>
            <a:endParaRPr lang="en-US" sz="500" b="1" i="1" kern="0" dirty="0" smtClean="0">
              <a:solidFill>
                <a:srgbClr val="000000"/>
              </a:solidFill>
              <a:latin typeface="Arial" panose="020B0604020202020204"/>
              <a:cs typeface="+mn-cs"/>
            </a:endParaRPr>
          </a:p>
          <a:p>
            <a:pPr algn="ctr" defTabSz="914400" eaLnBrk="1" hangingPunct="1">
              <a:defRPr/>
            </a:pPr>
            <a:endParaRPr lang="en-US" sz="1000" b="1" i="1" kern="0" dirty="0" smtClean="0">
              <a:solidFill>
                <a:srgbClr val="000000"/>
              </a:solidFill>
              <a:latin typeface="Arial" panose="020B0604020202020204"/>
              <a:cs typeface="+mn-cs"/>
            </a:endParaRPr>
          </a:p>
          <a:p>
            <a:pPr algn="ctr" defTabSz="914400" eaLnBrk="1" hangingPunct="1">
              <a:defRPr/>
            </a:pPr>
            <a:endParaRPr lang="en-US" sz="1400" b="1" i="1" kern="0" dirty="0" smtClean="0">
              <a:solidFill>
                <a:srgbClr val="000000"/>
              </a:solidFill>
              <a:latin typeface="Arial" panose="020B0604020202020204"/>
              <a:cs typeface="+mn-cs"/>
            </a:endParaRPr>
          </a:p>
          <a:p>
            <a:pPr algn="ctr" defTabSz="914400" eaLnBrk="1" hangingPunct="1">
              <a:defRPr/>
            </a:pPr>
            <a:r>
              <a:rPr lang="en-US" sz="1000" dirty="0">
                <a:solidFill>
                  <a:prstClr val="black"/>
                </a:solidFill>
                <a:latin typeface="Wingdings" panose="05000000000000000000" pitchFamily="2" charset="2"/>
                <a:cs typeface="+mn-cs"/>
              </a:rPr>
              <a:t>ü</a:t>
            </a:r>
            <a:endParaRPr lang="en-US" sz="1000" b="1" i="1" kern="0" dirty="0">
              <a:solidFill>
                <a:srgbClr val="000000"/>
              </a:solidFill>
              <a:latin typeface="Arial" panose="020B0604020202020204"/>
              <a:cs typeface="+mn-cs"/>
            </a:endParaRP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dirty="0">
                <a:solidFill>
                  <a:prstClr val="black"/>
                </a:solidFill>
                <a:latin typeface="Wingdings" panose="05000000000000000000" pitchFamily="2" charset="2"/>
                <a:cs typeface="+mn-cs"/>
              </a:rPr>
              <a:t>ü</a:t>
            </a:r>
            <a:endParaRPr lang="en-US" sz="1000" b="1" i="1" kern="0" dirty="0" smtClean="0">
              <a:solidFill>
                <a:srgbClr val="000000"/>
              </a:solidFill>
              <a:latin typeface="Arial" panose="020B0604020202020204"/>
              <a:cs typeface="+mn-cs"/>
            </a:endParaRPr>
          </a:p>
        </p:txBody>
      </p:sp>
      <p:sp>
        <p:nvSpPr>
          <p:cNvPr id="20" name="TextBox 19"/>
          <p:cNvSpPr txBox="1"/>
          <p:nvPr/>
        </p:nvSpPr>
        <p:spPr>
          <a:xfrm>
            <a:off x="8649675" y="1351705"/>
            <a:ext cx="370549" cy="2339102"/>
          </a:xfrm>
          <a:prstGeom prst="rect">
            <a:avLst/>
          </a:prstGeom>
          <a:noFill/>
        </p:spPr>
        <p:txBody>
          <a:bodyPr wrap="square" rtlCol="0">
            <a:spAutoFit/>
          </a:bodyPr>
          <a:lstStyle/>
          <a:p>
            <a:pPr algn="ctr" defTabSz="914400" eaLnBrk="1" hangingPunct="1">
              <a:defRPr/>
            </a:pPr>
            <a:r>
              <a:rPr lang="en-US" sz="1000" b="1" i="1" kern="0" dirty="0" smtClean="0">
                <a:solidFill>
                  <a:srgbClr val="000000"/>
                </a:solidFill>
                <a:latin typeface="Arial" panose="020B0604020202020204"/>
                <a:cs typeface="+mn-cs"/>
              </a:rPr>
              <a:t> </a:t>
            </a:r>
          </a:p>
          <a:p>
            <a:pPr algn="ctr" defTabSz="914400" eaLnBrk="1" hangingPunct="1">
              <a:defRPr/>
            </a:pPr>
            <a:endParaRPr lang="en-US" sz="5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E</a:t>
            </a:r>
          </a:p>
          <a:p>
            <a:pPr algn="ctr" defTabSz="914400" eaLnBrk="1" hangingPunct="1">
              <a:defRPr/>
            </a:pPr>
            <a:endParaRPr lang="en-US" sz="5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  </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a:solidFill>
                  <a:srgbClr val="000000"/>
                </a:solidFill>
                <a:latin typeface="Arial" panose="020B0604020202020204"/>
                <a:cs typeface="+mn-cs"/>
              </a:rPr>
              <a:t>P</a:t>
            </a:r>
            <a:endParaRPr lang="en-US" sz="1000" b="1" i="1" kern="0" dirty="0" smtClean="0">
              <a:solidFill>
                <a:srgbClr val="000000"/>
              </a:solidFill>
              <a:latin typeface="Arial" panose="020B0604020202020204"/>
              <a:cs typeface="+mn-cs"/>
            </a:endParaRP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E</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 </a:t>
            </a:r>
          </a:p>
          <a:p>
            <a:pPr algn="ctr" defTabSz="914400" eaLnBrk="1" hangingPunct="1">
              <a:defRPr/>
            </a:pPr>
            <a:endParaRPr lang="en-US" sz="1000" b="1" i="1" kern="0" dirty="0">
              <a:solidFill>
                <a:srgbClr val="000000"/>
              </a:solidFill>
              <a:latin typeface="Arial" panose="020B0604020202020204"/>
              <a:cs typeface="+mn-cs"/>
            </a:endParaRPr>
          </a:p>
          <a:p>
            <a:pPr algn="ctr" defTabSz="914400" eaLnBrk="1" hangingPunct="1">
              <a:defRPr/>
            </a:pPr>
            <a:endParaRPr lang="en-US" sz="1000" b="1" i="1" kern="0" dirty="0" smtClean="0">
              <a:solidFill>
                <a:srgbClr val="000000"/>
              </a:solidFill>
              <a:latin typeface="Arial" panose="020B0604020202020204"/>
              <a:cs typeface="+mn-cs"/>
            </a:endParaRPr>
          </a:p>
          <a:p>
            <a:pPr algn="ctr" defTabSz="914400" eaLnBrk="1" hangingPunct="1">
              <a:defRPr/>
            </a:pPr>
            <a:endParaRPr lang="en-US" sz="1000" b="1" i="1" kern="0" dirty="0">
              <a:solidFill>
                <a:srgbClr val="000000"/>
              </a:solidFill>
              <a:latin typeface="Arial" panose="020B0604020202020204"/>
              <a:cs typeface="+mn-cs"/>
            </a:endParaRPr>
          </a:p>
          <a:p>
            <a:pPr algn="ctr" defTabSz="914400" eaLnBrk="1" hangingPunct="1">
              <a:defRPr/>
            </a:pPr>
            <a:endParaRPr lang="en-US" sz="700" b="1" i="1" kern="0" dirty="0" smtClean="0">
              <a:solidFill>
                <a:srgbClr val="000000"/>
              </a:solidFill>
              <a:latin typeface="Arial" panose="020B0604020202020204"/>
              <a:cs typeface="+mn-cs"/>
            </a:endParaRPr>
          </a:p>
          <a:p>
            <a:pPr algn="ctr" defTabSz="914400" eaLnBrk="1" hangingPunct="1">
              <a:defRPr/>
            </a:pPr>
            <a:r>
              <a:rPr lang="en-US" sz="1000" b="1" i="1" kern="0" dirty="0">
                <a:solidFill>
                  <a:srgbClr val="000000"/>
                </a:solidFill>
                <a:latin typeface="Arial" panose="020B0604020202020204"/>
                <a:cs typeface="+mn-cs"/>
              </a:rPr>
              <a:t>E</a:t>
            </a:r>
            <a:endParaRPr lang="en-US" sz="1000" b="1" i="1" kern="0" dirty="0" smtClean="0">
              <a:solidFill>
                <a:srgbClr val="000000"/>
              </a:solidFill>
              <a:latin typeface="Arial" panose="020B0604020202020204"/>
              <a:cs typeface="+mn-cs"/>
            </a:endParaRP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  </a:t>
            </a:r>
          </a:p>
        </p:txBody>
      </p:sp>
      <p:sp>
        <p:nvSpPr>
          <p:cNvPr id="23" name="TextBox 12"/>
          <p:cNvSpPr txBox="1">
            <a:spLocks noChangeArrowheads="1"/>
          </p:cNvSpPr>
          <p:nvPr/>
        </p:nvSpPr>
        <p:spPr bwMode="auto">
          <a:xfrm>
            <a:off x="4575566" y="2805690"/>
            <a:ext cx="1446598"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a:solidFill>
                  <a:prstClr val="black"/>
                </a:solidFill>
                <a:cs typeface="+mn-cs"/>
              </a:rPr>
              <a:t>7</a:t>
            </a:r>
            <a:r>
              <a:rPr lang="en-US" sz="1200" dirty="0" smtClean="0">
                <a:solidFill>
                  <a:prstClr val="black"/>
                </a:solidFill>
                <a:cs typeface="+mn-cs"/>
              </a:rPr>
              <a:t>/1</a:t>
            </a:r>
            <a:endParaRPr lang="en-US" sz="1200" kern="0" dirty="0" smtClean="0">
              <a:solidFill>
                <a:prstClr val="black"/>
              </a:solidFill>
              <a:cs typeface="+mn-cs"/>
            </a:endParaRPr>
          </a:p>
        </p:txBody>
      </p:sp>
      <p:sp>
        <p:nvSpPr>
          <p:cNvPr id="25" name="TextBox 24"/>
          <p:cNvSpPr txBox="1"/>
          <p:nvPr/>
        </p:nvSpPr>
        <p:spPr>
          <a:xfrm>
            <a:off x="4261749" y="4724005"/>
            <a:ext cx="370549" cy="246221"/>
          </a:xfrm>
          <a:prstGeom prst="rect">
            <a:avLst/>
          </a:prstGeom>
          <a:noFill/>
        </p:spPr>
        <p:txBody>
          <a:bodyPr wrap="square" rtlCol="0">
            <a:spAutoFit/>
          </a:bodyPr>
          <a:lstStyle/>
          <a:p>
            <a:pPr algn="ctr" defTabSz="914400" eaLnBrk="1" hangingPunct="1">
              <a:defRPr/>
            </a:pPr>
            <a:r>
              <a:rPr lang="en-US" sz="1000" b="1" i="1" kern="0" dirty="0" smtClean="0">
                <a:solidFill>
                  <a:srgbClr val="000000"/>
                </a:solidFill>
                <a:latin typeface="Arial" panose="020B0604020202020204"/>
                <a:cs typeface="+mn-cs"/>
              </a:rPr>
              <a:t>   </a:t>
            </a:r>
          </a:p>
        </p:txBody>
      </p:sp>
      <p:sp>
        <p:nvSpPr>
          <p:cNvPr id="34" name="TextBox 12"/>
          <p:cNvSpPr txBox="1">
            <a:spLocks noChangeArrowheads="1"/>
          </p:cNvSpPr>
          <p:nvPr/>
        </p:nvSpPr>
        <p:spPr bwMode="auto">
          <a:xfrm>
            <a:off x="3468509" y="3363660"/>
            <a:ext cx="1097280" cy="228600"/>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smtClean="0">
                <a:solidFill>
                  <a:prstClr val="black"/>
                </a:solidFill>
                <a:cs typeface="+mn-cs"/>
              </a:rPr>
              <a:t>6/2</a:t>
            </a:r>
            <a:endParaRPr lang="en-US" sz="1200" kern="0" dirty="0" smtClean="0">
              <a:solidFill>
                <a:prstClr val="black"/>
              </a:solidFill>
              <a:cs typeface="+mn-cs"/>
            </a:endParaRPr>
          </a:p>
        </p:txBody>
      </p:sp>
      <p:sp>
        <p:nvSpPr>
          <p:cNvPr id="36" name="TextBox 35"/>
          <p:cNvSpPr txBox="1"/>
          <p:nvPr/>
        </p:nvSpPr>
        <p:spPr>
          <a:xfrm>
            <a:off x="4256907" y="4475946"/>
            <a:ext cx="370549" cy="461665"/>
          </a:xfrm>
          <a:prstGeom prst="rect">
            <a:avLst/>
          </a:prstGeom>
          <a:noFill/>
        </p:spPr>
        <p:txBody>
          <a:bodyPr wrap="square" rtlCol="0">
            <a:spAutoFit/>
          </a:bodyPr>
          <a:lstStyle/>
          <a:p>
            <a:pPr algn="ctr" defTabSz="914400" eaLnBrk="1" hangingPunct="1">
              <a:defRPr/>
            </a:pPr>
            <a:r>
              <a:rPr lang="en-US" sz="1000" dirty="0">
                <a:solidFill>
                  <a:prstClr val="black"/>
                </a:solidFill>
                <a:latin typeface="Wingdings" panose="05000000000000000000" pitchFamily="2" charset="2"/>
                <a:cs typeface="+mn-cs"/>
              </a:rPr>
              <a:t>ü</a:t>
            </a:r>
            <a:endParaRPr lang="en-US" sz="500" b="1" i="1" kern="0" dirty="0">
              <a:solidFill>
                <a:srgbClr val="000000"/>
              </a:solidFill>
              <a:latin typeface="Arial" panose="020B0604020202020204"/>
              <a:cs typeface="+mn-cs"/>
            </a:endParaRPr>
          </a:p>
          <a:p>
            <a:pPr algn="ctr" defTabSz="914400" eaLnBrk="1" hangingPunct="1">
              <a:defRPr/>
            </a:pPr>
            <a:endParaRPr lang="en-US" sz="300" dirty="0" smtClean="0">
              <a:solidFill>
                <a:prstClr val="black"/>
              </a:solidFill>
              <a:latin typeface="Wingdings" panose="05000000000000000000" pitchFamily="2" charset="2"/>
              <a:cs typeface="+mn-cs"/>
            </a:endParaRPr>
          </a:p>
          <a:p>
            <a:pPr algn="ctr" defTabSz="914400" eaLnBrk="1" hangingPunct="1">
              <a:defRPr/>
            </a:pPr>
            <a:r>
              <a:rPr lang="en-US" sz="1000" dirty="0" smtClean="0">
                <a:solidFill>
                  <a:prstClr val="black"/>
                </a:solidFill>
                <a:latin typeface="Wingdings" panose="05000000000000000000" pitchFamily="2" charset="2"/>
                <a:cs typeface="+mn-cs"/>
              </a:rPr>
              <a:t>ü</a:t>
            </a:r>
            <a:r>
              <a:rPr lang="en-US" sz="1000" b="1" i="1" kern="0" dirty="0" smtClean="0">
                <a:solidFill>
                  <a:srgbClr val="000000"/>
                </a:solidFill>
                <a:latin typeface="Arial" panose="020B0604020202020204"/>
                <a:cs typeface="+mn-cs"/>
              </a:rPr>
              <a:t>  </a:t>
            </a:r>
          </a:p>
        </p:txBody>
      </p:sp>
      <p:sp>
        <p:nvSpPr>
          <p:cNvPr id="37" name="TextBox 36"/>
          <p:cNvSpPr txBox="1"/>
          <p:nvPr/>
        </p:nvSpPr>
        <p:spPr>
          <a:xfrm rot="16200000">
            <a:off x="2636731" y="4112235"/>
            <a:ext cx="1172116" cy="246221"/>
          </a:xfrm>
          <a:prstGeom prst="rect">
            <a:avLst/>
          </a:prstGeom>
          <a:noFill/>
        </p:spPr>
        <p:txBody>
          <a:bodyPr wrap="none" rtlCol="0">
            <a:spAutoFit/>
          </a:bodyPr>
          <a:lstStyle/>
          <a:p>
            <a:pPr defTabSz="914400" eaLnBrk="1" fontAlgn="auto" hangingPunct="1">
              <a:spcBef>
                <a:spcPts val="0"/>
              </a:spcBef>
              <a:spcAft>
                <a:spcPts val="0"/>
              </a:spcAft>
            </a:pPr>
            <a:r>
              <a:rPr lang="en-US" sz="1000" i="1" dirty="0" smtClean="0">
                <a:solidFill>
                  <a:prstClr val="black"/>
                </a:solidFill>
                <a:latin typeface="Arial" panose="020B0604020202020204"/>
                <a:cs typeface="+mn-cs"/>
              </a:rPr>
              <a:t>CMM Release 1b</a:t>
            </a:r>
            <a:endParaRPr lang="en-US" sz="1000" i="1" dirty="0">
              <a:solidFill>
                <a:prstClr val="black"/>
              </a:solidFill>
              <a:latin typeface="Arial" panose="020B0604020202020204"/>
              <a:cs typeface="+mn-cs"/>
            </a:endParaRPr>
          </a:p>
        </p:txBody>
      </p:sp>
      <p:sp>
        <p:nvSpPr>
          <p:cNvPr id="38" name="Left Brace 37"/>
          <p:cNvSpPr/>
          <p:nvPr/>
        </p:nvSpPr>
        <p:spPr>
          <a:xfrm>
            <a:off x="3294001" y="3635933"/>
            <a:ext cx="181024" cy="1275416"/>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defTabSz="914400" eaLnBrk="1" fontAlgn="auto" hangingPunct="1">
              <a:spcBef>
                <a:spcPts val="0"/>
              </a:spcBef>
              <a:spcAft>
                <a:spcPts val="0"/>
              </a:spcAft>
            </a:pPr>
            <a:endParaRPr lang="en-US">
              <a:solidFill>
                <a:prstClr val="black"/>
              </a:solidFill>
            </a:endParaRPr>
          </a:p>
        </p:txBody>
      </p:sp>
      <p:sp>
        <p:nvSpPr>
          <p:cNvPr id="39" name="TextBox 12"/>
          <p:cNvSpPr txBox="1">
            <a:spLocks noChangeArrowheads="1"/>
          </p:cNvSpPr>
          <p:nvPr/>
        </p:nvSpPr>
        <p:spPr bwMode="auto">
          <a:xfrm>
            <a:off x="1594953" y="3637014"/>
            <a:ext cx="1513605" cy="228600"/>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smtClean="0">
                <a:solidFill>
                  <a:prstClr val="black"/>
                </a:solidFill>
                <a:cs typeface="+mn-cs"/>
              </a:rPr>
              <a:t>5/1</a:t>
            </a:r>
            <a:endParaRPr lang="en-US" sz="1200" kern="0" dirty="0">
              <a:solidFill>
                <a:prstClr val="black"/>
              </a:solidFill>
              <a:cs typeface="+mn-cs"/>
            </a:endParaRPr>
          </a:p>
        </p:txBody>
      </p:sp>
      <p:sp>
        <p:nvSpPr>
          <p:cNvPr id="27" name="TextBox 12"/>
          <p:cNvSpPr txBox="1">
            <a:spLocks noChangeArrowheads="1"/>
          </p:cNvSpPr>
          <p:nvPr/>
        </p:nvSpPr>
        <p:spPr bwMode="auto">
          <a:xfrm>
            <a:off x="147569" y="2286000"/>
            <a:ext cx="1453648"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a:solidFill>
                  <a:prstClr val="black"/>
                </a:solidFill>
                <a:cs typeface="+mn-cs"/>
              </a:rPr>
              <a:t>1</a:t>
            </a:r>
            <a:r>
              <a:rPr lang="en-US" sz="1200" dirty="0" smtClean="0">
                <a:solidFill>
                  <a:prstClr val="black"/>
                </a:solidFill>
                <a:cs typeface="+mn-cs"/>
              </a:rPr>
              <a:t>/22</a:t>
            </a:r>
            <a:endParaRPr lang="en-US" sz="1200" kern="0" dirty="0">
              <a:solidFill>
                <a:prstClr val="black"/>
              </a:solidFill>
              <a:cs typeface="+mn-cs"/>
            </a:endParaRPr>
          </a:p>
        </p:txBody>
      </p:sp>
      <p:sp>
        <p:nvSpPr>
          <p:cNvPr id="31" name="TextBox 12"/>
          <p:cNvSpPr txBox="1">
            <a:spLocks noChangeArrowheads="1"/>
          </p:cNvSpPr>
          <p:nvPr/>
        </p:nvSpPr>
        <p:spPr bwMode="auto">
          <a:xfrm>
            <a:off x="154016" y="3886200"/>
            <a:ext cx="1440937"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a:solidFill>
                  <a:prstClr val="black"/>
                </a:solidFill>
                <a:cs typeface="+mn-cs"/>
              </a:rPr>
              <a:t>3</a:t>
            </a:r>
            <a:r>
              <a:rPr lang="en-US" sz="1200" dirty="0" smtClean="0">
                <a:solidFill>
                  <a:prstClr val="black"/>
                </a:solidFill>
                <a:cs typeface="+mn-cs"/>
              </a:rPr>
              <a:t>/26</a:t>
            </a:r>
            <a:endParaRPr lang="en-US" sz="1200" kern="0" dirty="0">
              <a:solidFill>
                <a:prstClr val="black"/>
              </a:solidFill>
              <a:cs typeface="+mn-cs"/>
            </a:endParaRPr>
          </a:p>
        </p:txBody>
      </p:sp>
      <p:sp>
        <p:nvSpPr>
          <p:cNvPr id="40" name="TextBox 39"/>
          <p:cNvSpPr txBox="1"/>
          <p:nvPr/>
        </p:nvSpPr>
        <p:spPr>
          <a:xfrm>
            <a:off x="1326869" y="1374797"/>
            <a:ext cx="338554" cy="2623795"/>
          </a:xfrm>
          <a:prstGeom prst="rect">
            <a:avLst/>
          </a:prstGeom>
          <a:noFill/>
        </p:spPr>
        <p:txBody>
          <a:bodyPr wrap="none" rtlCol="0">
            <a:spAutoFit/>
          </a:bodyPr>
          <a:lstStyle/>
          <a:p>
            <a:pPr defTabSz="914400" eaLnBrk="1" fontAlgn="auto" hangingPunct="1">
              <a:spcBef>
                <a:spcPts val="0"/>
              </a:spcBef>
              <a:spcAft>
                <a:spcPts val="0"/>
              </a:spcAft>
            </a:pPr>
            <a:r>
              <a:rPr lang="en-US" sz="1200" dirty="0" smtClean="0">
                <a:solidFill>
                  <a:prstClr val="black"/>
                </a:solidFill>
                <a:latin typeface="Wingdings" panose="05000000000000000000" pitchFamily="2" charset="2"/>
                <a:cs typeface="+mn-cs"/>
              </a:rPr>
              <a:t>ü</a:t>
            </a:r>
            <a:endParaRPr lang="en-US" sz="1200" dirty="0">
              <a:solidFill>
                <a:prstClr val="black"/>
              </a:solidFill>
              <a:latin typeface="Wingdings" panose="05000000000000000000" pitchFamily="2" charset="2"/>
              <a:cs typeface="+mn-cs"/>
            </a:endParaRPr>
          </a:p>
          <a:p>
            <a:pPr defTabSz="914400" eaLnBrk="1" fontAlgn="auto" hangingPunct="1">
              <a:spcBef>
                <a:spcPts val="0"/>
              </a:spcBef>
              <a:spcAft>
                <a:spcPts val="0"/>
              </a:spcAft>
            </a:pPr>
            <a:endParaRPr lang="en-US" sz="200" dirty="0" smtClean="0">
              <a:solidFill>
                <a:prstClr val="black"/>
              </a:solidFill>
              <a:latin typeface="Wingdings" panose="05000000000000000000" pitchFamily="2" charset="2"/>
              <a:cs typeface="+mn-cs"/>
            </a:endParaRPr>
          </a:p>
          <a:p>
            <a:pPr defTabSz="914400" eaLnBrk="1" fontAlgn="auto" hangingPunct="1">
              <a:spcBef>
                <a:spcPts val="0"/>
              </a:spcBef>
              <a:spcAft>
                <a:spcPts val="0"/>
              </a:spcAft>
            </a:pPr>
            <a:r>
              <a:rPr lang="en-US" sz="1200" dirty="0" smtClean="0">
                <a:solidFill>
                  <a:prstClr val="black"/>
                </a:solidFill>
                <a:latin typeface="Wingdings" panose="05000000000000000000" pitchFamily="2" charset="2"/>
                <a:cs typeface="+mn-cs"/>
              </a:rPr>
              <a:t>ü</a:t>
            </a:r>
            <a:endParaRPr lang="en-US" sz="1200" dirty="0">
              <a:solidFill>
                <a:prstClr val="black"/>
              </a:solidFill>
              <a:latin typeface="Wingdings" panose="05000000000000000000" pitchFamily="2" charset="2"/>
              <a:cs typeface="+mn-cs"/>
            </a:endParaRPr>
          </a:p>
          <a:p>
            <a:pPr defTabSz="914400" eaLnBrk="1" fontAlgn="auto" hangingPunct="1">
              <a:spcBef>
                <a:spcPts val="0"/>
              </a:spcBef>
              <a:spcAft>
                <a:spcPts val="0"/>
              </a:spcAft>
            </a:pPr>
            <a:endParaRPr lang="en-US" sz="200" dirty="0" smtClean="0">
              <a:solidFill>
                <a:prstClr val="black"/>
              </a:solidFill>
              <a:latin typeface="Wingdings" panose="05000000000000000000" pitchFamily="2" charset="2"/>
              <a:cs typeface="+mn-cs"/>
            </a:endParaRPr>
          </a:p>
          <a:p>
            <a:pPr defTabSz="914400" eaLnBrk="1" fontAlgn="auto" hangingPunct="1">
              <a:spcBef>
                <a:spcPts val="0"/>
              </a:spcBef>
              <a:spcAft>
                <a:spcPts val="0"/>
              </a:spcAft>
            </a:pPr>
            <a:r>
              <a:rPr lang="en-US" sz="1200" dirty="0" smtClean="0">
                <a:solidFill>
                  <a:prstClr val="black"/>
                </a:solidFill>
                <a:latin typeface="Wingdings" panose="05000000000000000000" pitchFamily="2" charset="2"/>
                <a:cs typeface="+mn-cs"/>
              </a:rPr>
              <a:t>ü</a:t>
            </a:r>
            <a:endParaRPr lang="en-US" sz="1200" dirty="0">
              <a:solidFill>
                <a:prstClr val="black"/>
              </a:solidFill>
              <a:latin typeface="Wingdings" panose="05000000000000000000" pitchFamily="2" charset="2"/>
              <a:cs typeface="+mn-cs"/>
            </a:endParaRPr>
          </a:p>
          <a:p>
            <a:pPr defTabSz="914400" eaLnBrk="1" fontAlgn="auto" hangingPunct="1">
              <a:spcBef>
                <a:spcPts val="0"/>
              </a:spcBef>
              <a:spcAft>
                <a:spcPts val="0"/>
              </a:spcAft>
            </a:pPr>
            <a:endParaRPr lang="en-US" sz="200" dirty="0" smtClean="0">
              <a:solidFill>
                <a:prstClr val="black"/>
              </a:solidFill>
              <a:latin typeface="Wingdings" panose="05000000000000000000" pitchFamily="2" charset="2"/>
              <a:cs typeface="+mn-cs"/>
            </a:endParaRPr>
          </a:p>
          <a:p>
            <a:pPr defTabSz="914400" eaLnBrk="1" fontAlgn="auto" hangingPunct="1">
              <a:spcBef>
                <a:spcPts val="0"/>
              </a:spcBef>
              <a:spcAft>
                <a:spcPts val="0"/>
              </a:spcAft>
            </a:pPr>
            <a:r>
              <a:rPr lang="en-US" sz="1200" dirty="0" smtClean="0">
                <a:solidFill>
                  <a:prstClr val="black"/>
                </a:solidFill>
                <a:latin typeface="Wingdings" panose="05000000000000000000" pitchFamily="2" charset="2"/>
                <a:cs typeface="+mn-cs"/>
              </a:rPr>
              <a:t>ü</a:t>
            </a:r>
          </a:p>
          <a:p>
            <a:pPr defTabSz="914400" eaLnBrk="1" fontAlgn="auto" hangingPunct="1">
              <a:spcBef>
                <a:spcPts val="0"/>
              </a:spcBef>
              <a:spcAft>
                <a:spcPts val="0"/>
              </a:spcAft>
            </a:pPr>
            <a:endParaRPr lang="en-US" sz="200" dirty="0">
              <a:solidFill>
                <a:prstClr val="black"/>
              </a:solidFill>
              <a:latin typeface="Wingdings" panose="05000000000000000000" pitchFamily="2" charset="2"/>
              <a:cs typeface="+mn-cs"/>
            </a:endParaRPr>
          </a:p>
          <a:p>
            <a:pPr defTabSz="914400" eaLnBrk="1" fontAlgn="auto" hangingPunct="1">
              <a:spcBef>
                <a:spcPts val="0"/>
              </a:spcBef>
              <a:spcAft>
                <a:spcPts val="0"/>
              </a:spcAft>
            </a:pPr>
            <a:endParaRPr lang="en-US" sz="1000" dirty="0" smtClean="0">
              <a:solidFill>
                <a:prstClr val="black"/>
              </a:solidFill>
              <a:latin typeface="Wingdings" panose="05000000000000000000" pitchFamily="2" charset="2"/>
              <a:cs typeface="+mn-cs"/>
            </a:endParaRPr>
          </a:p>
          <a:p>
            <a:pPr defTabSz="914400" eaLnBrk="1" fontAlgn="auto" hangingPunct="1">
              <a:spcBef>
                <a:spcPts val="0"/>
              </a:spcBef>
              <a:spcAft>
                <a:spcPts val="0"/>
              </a:spcAft>
            </a:pPr>
            <a:endParaRPr lang="en-US" sz="1200" dirty="0">
              <a:solidFill>
                <a:prstClr val="black"/>
              </a:solidFill>
              <a:latin typeface="Wingdings" panose="05000000000000000000" pitchFamily="2" charset="2"/>
              <a:cs typeface="+mn-cs"/>
            </a:endParaRPr>
          </a:p>
          <a:p>
            <a:pPr defTabSz="914400" eaLnBrk="1" fontAlgn="auto" hangingPunct="1">
              <a:spcBef>
                <a:spcPts val="0"/>
              </a:spcBef>
              <a:spcAft>
                <a:spcPts val="0"/>
              </a:spcAft>
            </a:pPr>
            <a:r>
              <a:rPr lang="en-US" sz="1200" dirty="0" smtClean="0">
                <a:solidFill>
                  <a:prstClr val="black"/>
                </a:solidFill>
                <a:latin typeface="Wingdings" panose="05000000000000000000" pitchFamily="2" charset="2"/>
                <a:cs typeface="+mn-cs"/>
              </a:rPr>
              <a:t>ü</a:t>
            </a:r>
          </a:p>
          <a:p>
            <a:pPr defTabSz="914400" eaLnBrk="1" fontAlgn="auto" hangingPunct="1">
              <a:spcBef>
                <a:spcPts val="0"/>
              </a:spcBef>
              <a:spcAft>
                <a:spcPts val="0"/>
              </a:spcAft>
            </a:pPr>
            <a:endParaRPr lang="en-US" sz="1000" dirty="0" smtClean="0">
              <a:solidFill>
                <a:prstClr val="black"/>
              </a:solidFill>
              <a:latin typeface="Wingdings" panose="05000000000000000000" pitchFamily="2" charset="2"/>
              <a:cs typeface="+mn-cs"/>
            </a:endParaRPr>
          </a:p>
          <a:p>
            <a:pPr defTabSz="914400" eaLnBrk="1" fontAlgn="auto" hangingPunct="1">
              <a:spcBef>
                <a:spcPts val="0"/>
              </a:spcBef>
              <a:spcAft>
                <a:spcPts val="0"/>
              </a:spcAft>
            </a:pPr>
            <a:endParaRPr lang="en-US" sz="1200" dirty="0">
              <a:solidFill>
                <a:prstClr val="black"/>
              </a:solidFill>
              <a:latin typeface="Wingdings" panose="05000000000000000000" pitchFamily="2" charset="2"/>
              <a:cs typeface="+mn-cs"/>
            </a:endParaRPr>
          </a:p>
          <a:p>
            <a:pPr defTabSz="914400" eaLnBrk="1" fontAlgn="auto" hangingPunct="1">
              <a:spcBef>
                <a:spcPts val="0"/>
              </a:spcBef>
              <a:spcAft>
                <a:spcPts val="0"/>
              </a:spcAft>
            </a:pPr>
            <a:r>
              <a:rPr lang="en-US" sz="1200" dirty="0" smtClean="0">
                <a:solidFill>
                  <a:prstClr val="black"/>
                </a:solidFill>
                <a:latin typeface="Wingdings" panose="05000000000000000000" pitchFamily="2" charset="2"/>
                <a:cs typeface="+mn-cs"/>
              </a:rPr>
              <a:t>ü</a:t>
            </a:r>
          </a:p>
          <a:p>
            <a:pPr defTabSz="914400" eaLnBrk="1" fontAlgn="auto" hangingPunct="1">
              <a:spcBef>
                <a:spcPts val="0"/>
              </a:spcBef>
              <a:spcAft>
                <a:spcPts val="0"/>
              </a:spcAft>
            </a:pPr>
            <a:r>
              <a:rPr lang="en-US" sz="1200" dirty="0" smtClean="0">
                <a:solidFill>
                  <a:prstClr val="black"/>
                </a:solidFill>
                <a:latin typeface="Wingdings" panose="05000000000000000000" pitchFamily="2" charset="2"/>
                <a:cs typeface="+mn-cs"/>
              </a:rPr>
              <a:t> </a:t>
            </a:r>
          </a:p>
          <a:p>
            <a:pPr defTabSz="914400" eaLnBrk="1" fontAlgn="auto" hangingPunct="1">
              <a:spcBef>
                <a:spcPts val="0"/>
              </a:spcBef>
              <a:spcAft>
                <a:spcPts val="0"/>
              </a:spcAft>
            </a:pPr>
            <a:endParaRPr lang="en-US" sz="1050" dirty="0" smtClean="0">
              <a:solidFill>
                <a:prstClr val="black"/>
              </a:solidFill>
              <a:latin typeface="Wingdings" panose="05000000000000000000" pitchFamily="2" charset="2"/>
              <a:cs typeface="+mn-cs"/>
            </a:endParaRPr>
          </a:p>
          <a:p>
            <a:pPr defTabSz="914400" eaLnBrk="1" fontAlgn="auto" hangingPunct="1">
              <a:spcBef>
                <a:spcPts val="0"/>
              </a:spcBef>
              <a:spcAft>
                <a:spcPts val="0"/>
              </a:spcAft>
            </a:pPr>
            <a:r>
              <a:rPr lang="en-US" sz="1200" dirty="0" smtClean="0">
                <a:solidFill>
                  <a:prstClr val="black"/>
                </a:solidFill>
                <a:latin typeface="Wingdings" panose="05000000000000000000" pitchFamily="2" charset="2"/>
                <a:cs typeface="+mn-cs"/>
              </a:rPr>
              <a:t>ü</a:t>
            </a:r>
          </a:p>
        </p:txBody>
      </p:sp>
      <p:graphicFrame>
        <p:nvGraphicFramePr>
          <p:cNvPr id="41" name="Table 40"/>
          <p:cNvGraphicFramePr>
            <a:graphicFrameLocks noGrp="1"/>
          </p:cNvGraphicFramePr>
          <p:nvPr>
            <p:extLst/>
          </p:nvPr>
        </p:nvGraphicFramePr>
        <p:xfrm>
          <a:off x="176358" y="5032090"/>
          <a:ext cx="8807362" cy="464820"/>
        </p:xfrm>
        <a:graphic>
          <a:graphicData uri="http://schemas.openxmlformats.org/drawingml/2006/table">
            <a:tbl>
              <a:tblPr firstRow="1" bandRow="1"/>
              <a:tblGrid>
                <a:gridCol w="845627"/>
                <a:gridCol w="709823"/>
                <a:gridCol w="1239992"/>
                <a:gridCol w="1905000"/>
                <a:gridCol w="4106920"/>
              </a:tblGrid>
              <a:tr h="196622">
                <a:tc rowSpan="2">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algn="ctr"/>
                      <a:r>
                        <a:rPr lang="en-US" sz="1200" b="1" dirty="0" smtClean="0">
                          <a:solidFill>
                            <a:schemeClr val="tx1"/>
                          </a:solidFill>
                        </a:rPr>
                        <a:t>TBD Items</a:t>
                      </a:r>
                      <a:endParaRPr lang="en-US" sz="1200" b="1" dirty="0">
                        <a:solidFill>
                          <a:schemeClr val="tx1"/>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lumMod val="85000"/>
                      </a:srgbClr>
                    </a:solidFill>
                  </a:tcPr>
                </a:tc>
                <a:tc>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algn="ctr"/>
                      <a:r>
                        <a:rPr lang="en-US" sz="1050" b="0" dirty="0" smtClean="0">
                          <a:solidFill>
                            <a:schemeClr val="tx1"/>
                          </a:solidFill>
                        </a:rPr>
                        <a:t>2014</a:t>
                      </a:r>
                      <a:endParaRPr lang="en-US" sz="1050" b="0" dirty="0">
                        <a:solidFill>
                          <a:schemeClr val="tx1"/>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lumMod val="85000"/>
                      </a:srgbClr>
                    </a:solidFill>
                  </a:tcPr>
                </a:tc>
                <a:tc>
                  <a:txBody>
                    <a:bodyPr/>
                    <a:lstStyle/>
                    <a:p>
                      <a:pPr algn="ctr"/>
                      <a:r>
                        <a:rPr lang="en-US" sz="1050" b="0" dirty="0" smtClean="0">
                          <a:solidFill>
                            <a:schemeClr val="tx1"/>
                          </a:solidFill>
                        </a:rPr>
                        <a:t>2017</a:t>
                      </a:r>
                      <a:endParaRPr lang="en-US" sz="1050" b="0" dirty="0">
                        <a:solidFill>
                          <a:schemeClr val="tx1"/>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lumMod val="85000"/>
                      </a:srgbClr>
                    </a:solidFill>
                  </a:tcPr>
                </a:tc>
                <a:tc>
                  <a:txBody>
                    <a:bodyPr/>
                    <a:lstStyle/>
                    <a:p>
                      <a:pPr algn="ctr"/>
                      <a:r>
                        <a:rPr lang="en-US" sz="1050" b="0" dirty="0" smtClean="0">
                          <a:solidFill>
                            <a:schemeClr val="tx1"/>
                          </a:solidFill>
                        </a:rPr>
                        <a:t>2018</a:t>
                      </a:r>
                      <a:endParaRPr lang="en-US" sz="1050" b="0" dirty="0">
                        <a:solidFill>
                          <a:schemeClr val="tx1"/>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lumMod val="85000"/>
                      </a:srgbClr>
                    </a:solidFill>
                  </a:tcPr>
                </a:tc>
                <a:tc>
                  <a:txBody>
                    <a:bodyPr/>
                    <a:lstStyle/>
                    <a:p>
                      <a:pPr algn="ctr"/>
                      <a:r>
                        <a:rPr lang="en-US" sz="1050" b="0" dirty="0" smtClean="0">
                          <a:solidFill>
                            <a:schemeClr val="tx1"/>
                          </a:solidFill>
                        </a:rPr>
                        <a:t>2019</a:t>
                      </a:r>
                      <a:endParaRPr lang="en-US" sz="1050" b="0" dirty="0">
                        <a:solidFill>
                          <a:schemeClr val="tx1"/>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lumMod val="85000"/>
                      </a:srgbClr>
                    </a:solidFill>
                  </a:tcPr>
                </a:tc>
              </a:tr>
              <a:tr h="203547">
                <a:tc vMerge="1">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800" b="0" dirty="0" smtClean="0">
                        <a:solidFill>
                          <a:schemeClr val="tx1"/>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tint val="4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800" b="0" strike="sngStrike" dirty="0" smtClean="0">
                          <a:solidFill>
                            <a:schemeClr val="tx1"/>
                          </a:solidFill>
                        </a:rPr>
                        <a:t>NPRR664</a:t>
                      </a: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tint val="40000"/>
                      </a:srgbClr>
                    </a:solidFill>
                  </a:tcPr>
                </a:tc>
                <a:tc>
                  <a:txBody>
                    <a:bodyPr/>
                    <a:lstStyle/>
                    <a:p>
                      <a:pPr algn="ctr"/>
                      <a:r>
                        <a:rPr lang="en-US" sz="800" b="0" strike="noStrike" dirty="0" smtClean="0">
                          <a:solidFill>
                            <a:schemeClr val="tx1"/>
                          </a:solidFill>
                        </a:rPr>
                        <a:t>NPRR702, NPRR829</a:t>
                      </a:r>
                      <a:endParaRPr lang="en-US" sz="800" b="0" strike="sngStrike" dirty="0">
                        <a:solidFill>
                          <a:schemeClr val="tx1"/>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tint val="40000"/>
                      </a:srgbClr>
                    </a:solidFill>
                  </a:tcPr>
                </a:tc>
                <a:tc>
                  <a:txBody>
                    <a:bodyPr/>
                    <a:lstStyle/>
                    <a:p>
                      <a:pPr algn="ctr"/>
                      <a:r>
                        <a:rPr lang="en-US" sz="800" b="0" strike="noStrike" baseline="0" dirty="0" smtClean="0">
                          <a:solidFill>
                            <a:schemeClr val="tx1"/>
                          </a:solidFill>
                        </a:rPr>
                        <a:t>NPRR825(b), NPRR867, NPRR841</a:t>
                      </a:r>
                      <a:endParaRPr lang="en-US" sz="800" b="0" strike="sngStrike" dirty="0">
                        <a:solidFill>
                          <a:schemeClr val="tx1"/>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tint val="40000"/>
                      </a:srgbClr>
                    </a:solidFill>
                  </a:tcPr>
                </a:tc>
                <a:tc>
                  <a:txBody>
                    <a:bodyPr/>
                    <a:lstStyle/>
                    <a:p>
                      <a:pPr algn="ctr"/>
                      <a:r>
                        <a:rPr lang="en-US" sz="800" b="0" strike="sngStrike" kern="1200" baseline="0" dirty="0" smtClean="0">
                          <a:solidFill>
                            <a:schemeClr val="tx1"/>
                          </a:solidFill>
                          <a:latin typeface="+mn-lt"/>
                          <a:ea typeface="+mn-ea"/>
                          <a:cs typeface="+mn-cs"/>
                        </a:rPr>
                        <a:t>NPRR885</a:t>
                      </a:r>
                      <a:r>
                        <a:rPr lang="en-US" sz="800" b="0" strike="noStrike" kern="1200" baseline="0" dirty="0" smtClean="0">
                          <a:solidFill>
                            <a:schemeClr val="tx1"/>
                          </a:solidFill>
                          <a:latin typeface="+mn-lt"/>
                          <a:ea typeface="+mn-ea"/>
                          <a:cs typeface="+mn-cs"/>
                        </a:rPr>
                        <a:t>,NPRR887,NPRR904,</a:t>
                      </a:r>
                      <a:r>
                        <a:rPr lang="en-US" sz="800" b="0" strike="sngStrike" kern="1200" baseline="0" dirty="0" smtClean="0">
                          <a:solidFill>
                            <a:schemeClr val="tx1"/>
                          </a:solidFill>
                          <a:latin typeface="+mn-lt"/>
                          <a:ea typeface="+mn-ea"/>
                          <a:cs typeface="+mn-cs"/>
                        </a:rPr>
                        <a:t>NPRR905</a:t>
                      </a:r>
                      <a:r>
                        <a:rPr lang="en-US" sz="800" b="0" strike="noStrike" kern="1200" baseline="0" dirty="0" smtClean="0">
                          <a:solidFill>
                            <a:schemeClr val="tx1"/>
                          </a:solidFill>
                          <a:latin typeface="+mn-lt"/>
                          <a:ea typeface="+mn-ea"/>
                          <a:cs typeface="+mn-cs"/>
                        </a:rPr>
                        <a:t>,</a:t>
                      </a:r>
                      <a:r>
                        <a:rPr lang="en-US" sz="800" b="0" strike="sngStrike" kern="1200" baseline="0" dirty="0" smtClean="0">
                          <a:solidFill>
                            <a:schemeClr val="tx1"/>
                          </a:solidFill>
                          <a:latin typeface="+mn-lt"/>
                          <a:ea typeface="+mn-ea"/>
                          <a:cs typeface="+mn-cs"/>
                        </a:rPr>
                        <a:t>NPRR929</a:t>
                      </a:r>
                      <a:r>
                        <a:rPr lang="en-US" sz="800" b="0" strike="noStrike" kern="1200" baseline="0" dirty="0" smtClean="0">
                          <a:solidFill>
                            <a:schemeClr val="tx1"/>
                          </a:solidFill>
                          <a:latin typeface="+mn-lt"/>
                          <a:ea typeface="+mn-ea"/>
                          <a:cs typeface="+mn-cs"/>
                        </a:rPr>
                        <a:t>,</a:t>
                      </a:r>
                      <a:r>
                        <a:rPr lang="en-US" sz="800" b="0" strike="sngStrike" kern="1200" baseline="0" dirty="0" smtClean="0">
                          <a:solidFill>
                            <a:schemeClr val="tx1"/>
                          </a:solidFill>
                          <a:latin typeface="+mn-lt"/>
                          <a:ea typeface="+mn-ea"/>
                          <a:cs typeface="+mn-cs"/>
                        </a:rPr>
                        <a:t>SCR799</a:t>
                      </a:r>
                      <a:r>
                        <a:rPr lang="en-US" sz="800" b="0" strike="noStrike" kern="1200" baseline="0" dirty="0" smtClean="0">
                          <a:solidFill>
                            <a:schemeClr val="tx1"/>
                          </a:solidFill>
                          <a:latin typeface="+mn-lt"/>
                          <a:ea typeface="+mn-ea"/>
                          <a:cs typeface="+mn-cs"/>
                        </a:rPr>
                        <a:t>,</a:t>
                      </a:r>
                      <a:r>
                        <a:rPr lang="en-US" sz="800" b="0" strike="sngStrike" kern="1200" baseline="0" dirty="0" smtClean="0">
                          <a:solidFill>
                            <a:schemeClr val="tx1"/>
                          </a:solidFill>
                          <a:latin typeface="+mn-lt"/>
                          <a:ea typeface="+mn-ea"/>
                          <a:cs typeface="+mn-cs"/>
                        </a:rPr>
                        <a:t>PGRR070</a:t>
                      </a:r>
                      <a:r>
                        <a:rPr lang="en-US" sz="800" b="0" strike="noStrike" kern="1200" baseline="0" dirty="0" smtClean="0">
                          <a:solidFill>
                            <a:schemeClr val="tx1"/>
                          </a:solidFill>
                          <a:latin typeface="+mn-lt"/>
                          <a:ea typeface="+mn-ea"/>
                          <a:cs typeface="+mn-cs"/>
                        </a:rPr>
                        <a:t>,OBDRR009</a:t>
                      </a:r>
                      <a:endParaRPr lang="en-US" sz="800" b="0" strike="noStrike" kern="1200" baseline="0" dirty="0">
                        <a:solidFill>
                          <a:schemeClr val="tx1"/>
                        </a:solidFill>
                        <a:latin typeface="+mn-lt"/>
                        <a:ea typeface="+mn-ea"/>
                        <a:cs typeface="+mn-cs"/>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tint val="40000"/>
                      </a:srgbClr>
                    </a:solidFill>
                  </a:tcPr>
                </a:tc>
              </a:tr>
            </a:tbl>
          </a:graphicData>
        </a:graphic>
      </p:graphicFrame>
      <p:sp>
        <p:nvSpPr>
          <p:cNvPr id="44" name="TextBox 12"/>
          <p:cNvSpPr txBox="1">
            <a:spLocks noChangeArrowheads="1"/>
          </p:cNvSpPr>
          <p:nvPr/>
        </p:nvSpPr>
        <p:spPr bwMode="auto">
          <a:xfrm>
            <a:off x="169297" y="2825264"/>
            <a:ext cx="1416289"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a:solidFill>
                  <a:prstClr val="black"/>
                </a:solidFill>
                <a:cs typeface="+mn-cs"/>
              </a:rPr>
              <a:t>3</a:t>
            </a:r>
            <a:r>
              <a:rPr lang="en-US" sz="1200" dirty="0" smtClean="0">
                <a:solidFill>
                  <a:prstClr val="black"/>
                </a:solidFill>
                <a:cs typeface="+mn-cs"/>
              </a:rPr>
              <a:t>/1</a:t>
            </a:r>
            <a:endParaRPr lang="en-US" sz="1200" kern="0" dirty="0">
              <a:solidFill>
                <a:prstClr val="black"/>
              </a:solidFill>
              <a:cs typeface="+mn-cs"/>
            </a:endParaRPr>
          </a:p>
        </p:txBody>
      </p:sp>
      <p:sp>
        <p:nvSpPr>
          <p:cNvPr id="35" name="TextBox 12"/>
          <p:cNvSpPr txBox="1">
            <a:spLocks noChangeArrowheads="1"/>
          </p:cNvSpPr>
          <p:nvPr/>
        </p:nvSpPr>
        <p:spPr bwMode="auto">
          <a:xfrm>
            <a:off x="163538" y="3352800"/>
            <a:ext cx="1426464"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smtClean="0">
                <a:solidFill>
                  <a:prstClr val="black"/>
                </a:solidFill>
                <a:cs typeface="+mn-cs"/>
              </a:rPr>
              <a:t>3/5</a:t>
            </a:r>
            <a:endParaRPr lang="en-US" sz="1200" kern="0" dirty="0">
              <a:solidFill>
                <a:prstClr val="black"/>
              </a:solidFill>
              <a:cs typeface="+mn-cs"/>
            </a:endParaRPr>
          </a:p>
        </p:txBody>
      </p:sp>
      <p:sp>
        <p:nvSpPr>
          <p:cNvPr id="50" name="TextBox 12"/>
          <p:cNvSpPr txBox="1">
            <a:spLocks noChangeArrowheads="1"/>
          </p:cNvSpPr>
          <p:nvPr/>
        </p:nvSpPr>
        <p:spPr bwMode="auto">
          <a:xfrm>
            <a:off x="1598974" y="4316816"/>
            <a:ext cx="1517904" cy="228600"/>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smtClean="0">
                <a:solidFill>
                  <a:prstClr val="black"/>
                </a:solidFill>
                <a:cs typeface="+mn-cs"/>
              </a:rPr>
              <a:t>5/6 – 5/7</a:t>
            </a:r>
            <a:endParaRPr lang="en-US" sz="1200" kern="0" dirty="0">
              <a:solidFill>
                <a:prstClr val="black"/>
              </a:solidFill>
              <a:cs typeface="+mn-cs"/>
            </a:endParaRPr>
          </a:p>
        </p:txBody>
      </p:sp>
      <p:sp>
        <p:nvSpPr>
          <p:cNvPr id="42" name="TextBox 12"/>
          <p:cNvSpPr txBox="1">
            <a:spLocks noChangeArrowheads="1"/>
          </p:cNvSpPr>
          <p:nvPr/>
        </p:nvSpPr>
        <p:spPr bwMode="auto">
          <a:xfrm>
            <a:off x="7464907" y="3733800"/>
            <a:ext cx="1524438" cy="1138773"/>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smtClean="0">
                <a:solidFill>
                  <a:srgbClr val="FF0000"/>
                </a:solidFill>
                <a:cs typeface="+mn-cs"/>
              </a:rPr>
              <a:t>12/9</a:t>
            </a:r>
          </a:p>
          <a:p>
            <a:pPr algn="ctr" defTabSz="914400" eaLnBrk="1" hangingPunct="1">
              <a:defRPr/>
            </a:pPr>
            <a:r>
              <a:rPr lang="en-US" sz="1200" dirty="0" smtClean="0">
                <a:solidFill>
                  <a:prstClr val="black"/>
                </a:solidFill>
                <a:cs typeface="+mn-cs"/>
              </a:rPr>
              <a:t>RARF (SCR781)</a:t>
            </a:r>
          </a:p>
          <a:p>
            <a:pPr algn="ctr" defTabSz="914400" eaLnBrk="1" hangingPunct="1">
              <a:defRPr/>
            </a:pPr>
            <a:r>
              <a:rPr lang="en-US" sz="1200" b="0" kern="0" dirty="0" smtClean="0">
                <a:solidFill>
                  <a:prstClr val="black"/>
                </a:solidFill>
                <a:cs typeface="+mn-cs"/>
              </a:rPr>
              <a:t>Testing/Training of View/Update</a:t>
            </a:r>
          </a:p>
          <a:p>
            <a:pPr algn="ctr" defTabSz="914400" eaLnBrk="1" hangingPunct="1">
              <a:defRPr/>
            </a:pPr>
            <a:endParaRPr lang="en-US" sz="1000" b="0" kern="0" dirty="0" smtClean="0">
              <a:solidFill>
                <a:prstClr val="black"/>
              </a:solidFill>
              <a:cs typeface="+mn-cs"/>
            </a:endParaRPr>
          </a:p>
          <a:p>
            <a:pPr algn="ctr" defTabSz="914400" eaLnBrk="1" hangingPunct="1">
              <a:defRPr/>
            </a:pPr>
            <a:r>
              <a:rPr lang="en-US" sz="1000" b="0" kern="0" dirty="0" smtClean="0">
                <a:solidFill>
                  <a:prstClr val="black"/>
                </a:solidFill>
                <a:cs typeface="+mn-cs"/>
              </a:rPr>
              <a:t>(Go-Live in early 2020)</a:t>
            </a:r>
            <a:endParaRPr lang="en-US" sz="1200" b="0" kern="0" dirty="0" smtClean="0">
              <a:solidFill>
                <a:prstClr val="black"/>
              </a:solidFill>
              <a:cs typeface="+mn-cs"/>
            </a:endParaRPr>
          </a:p>
        </p:txBody>
      </p:sp>
      <p:sp>
        <p:nvSpPr>
          <p:cNvPr id="45" name="TextBox 44"/>
          <p:cNvSpPr txBox="1"/>
          <p:nvPr/>
        </p:nvSpPr>
        <p:spPr>
          <a:xfrm>
            <a:off x="1305691" y="4694129"/>
            <a:ext cx="304892" cy="276999"/>
          </a:xfrm>
          <a:prstGeom prst="rect">
            <a:avLst/>
          </a:prstGeom>
          <a:noFill/>
        </p:spPr>
        <p:txBody>
          <a:bodyPr wrap="none" rtlCol="0">
            <a:spAutoFit/>
          </a:bodyPr>
          <a:lstStyle/>
          <a:p>
            <a:pPr defTabSz="914400" eaLnBrk="1" fontAlgn="auto" hangingPunct="1">
              <a:spcBef>
                <a:spcPts val="0"/>
              </a:spcBef>
              <a:spcAft>
                <a:spcPts val="0"/>
              </a:spcAft>
            </a:pPr>
            <a:r>
              <a:rPr lang="en-US" sz="1200" dirty="0" smtClean="0">
                <a:solidFill>
                  <a:prstClr val="black"/>
                </a:solidFill>
                <a:latin typeface="Wingdings" panose="05000000000000000000" pitchFamily="2" charset="2"/>
                <a:cs typeface="+mn-cs"/>
              </a:rPr>
              <a:t>ü</a:t>
            </a:r>
          </a:p>
        </p:txBody>
      </p:sp>
      <p:sp>
        <p:nvSpPr>
          <p:cNvPr id="3" name="Flowchart: Alternate Process 2"/>
          <p:cNvSpPr/>
          <p:nvPr/>
        </p:nvSpPr>
        <p:spPr>
          <a:xfrm>
            <a:off x="152400" y="797795"/>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eaLnBrk="1" fontAlgn="auto" hangingPunct="1">
              <a:spcBef>
                <a:spcPts val="0"/>
              </a:spcBef>
              <a:spcAft>
                <a:spcPts val="0"/>
              </a:spcAft>
            </a:pPr>
            <a:r>
              <a:rPr lang="en-US" sz="900" b="1" dirty="0" smtClean="0">
                <a:solidFill>
                  <a:srgbClr val="FFFFFF"/>
                </a:solidFill>
              </a:rPr>
              <a:t>R1</a:t>
            </a:r>
            <a:endParaRPr lang="en-US" sz="1400" b="1" dirty="0">
              <a:solidFill>
                <a:srgbClr val="FFFFFF"/>
              </a:solidFill>
            </a:endParaRPr>
          </a:p>
        </p:txBody>
      </p:sp>
      <p:sp>
        <p:nvSpPr>
          <p:cNvPr id="51" name="Flowchart: Alternate Process 50"/>
          <p:cNvSpPr/>
          <p:nvPr/>
        </p:nvSpPr>
        <p:spPr>
          <a:xfrm>
            <a:off x="1600200" y="806036"/>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eaLnBrk="1" fontAlgn="auto" hangingPunct="1">
              <a:spcBef>
                <a:spcPts val="0"/>
              </a:spcBef>
              <a:spcAft>
                <a:spcPts val="0"/>
              </a:spcAft>
            </a:pPr>
            <a:r>
              <a:rPr lang="en-US" sz="900" b="1" dirty="0" smtClean="0">
                <a:solidFill>
                  <a:srgbClr val="FFFFFF"/>
                </a:solidFill>
              </a:rPr>
              <a:t>R2</a:t>
            </a:r>
            <a:endParaRPr lang="en-US" sz="1400" b="1" dirty="0">
              <a:solidFill>
                <a:srgbClr val="FFFFFF"/>
              </a:solidFill>
            </a:endParaRPr>
          </a:p>
        </p:txBody>
      </p:sp>
      <p:sp>
        <p:nvSpPr>
          <p:cNvPr id="52" name="Flowchart: Alternate Process 51"/>
          <p:cNvSpPr/>
          <p:nvPr/>
        </p:nvSpPr>
        <p:spPr>
          <a:xfrm>
            <a:off x="3124200" y="796160"/>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eaLnBrk="1" fontAlgn="auto" hangingPunct="1">
              <a:spcBef>
                <a:spcPts val="0"/>
              </a:spcBef>
              <a:spcAft>
                <a:spcPts val="0"/>
              </a:spcAft>
            </a:pPr>
            <a:r>
              <a:rPr lang="en-US" sz="900" b="1" dirty="0" smtClean="0">
                <a:solidFill>
                  <a:srgbClr val="FFFFFF"/>
                </a:solidFill>
              </a:rPr>
              <a:t>R3</a:t>
            </a:r>
            <a:endParaRPr lang="en-US" sz="1400" b="1" dirty="0">
              <a:solidFill>
                <a:srgbClr val="FFFFFF"/>
              </a:solidFill>
            </a:endParaRPr>
          </a:p>
        </p:txBody>
      </p:sp>
      <p:sp>
        <p:nvSpPr>
          <p:cNvPr id="53" name="Flowchart: Alternate Process 52"/>
          <p:cNvSpPr/>
          <p:nvPr/>
        </p:nvSpPr>
        <p:spPr>
          <a:xfrm>
            <a:off x="4572000" y="802054"/>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eaLnBrk="1" fontAlgn="auto" hangingPunct="1">
              <a:spcBef>
                <a:spcPts val="0"/>
              </a:spcBef>
              <a:spcAft>
                <a:spcPts val="0"/>
              </a:spcAft>
            </a:pPr>
            <a:r>
              <a:rPr lang="en-US" sz="900" b="1" dirty="0" smtClean="0">
                <a:solidFill>
                  <a:srgbClr val="FFFFFF"/>
                </a:solidFill>
              </a:rPr>
              <a:t>R4</a:t>
            </a:r>
            <a:endParaRPr lang="en-US" sz="1400" b="1" dirty="0">
              <a:solidFill>
                <a:srgbClr val="FFFFFF"/>
              </a:solidFill>
            </a:endParaRPr>
          </a:p>
        </p:txBody>
      </p:sp>
      <p:sp>
        <p:nvSpPr>
          <p:cNvPr id="54" name="Flowchart: Alternate Process 53"/>
          <p:cNvSpPr/>
          <p:nvPr/>
        </p:nvSpPr>
        <p:spPr>
          <a:xfrm>
            <a:off x="6021407" y="797439"/>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eaLnBrk="1" fontAlgn="auto" hangingPunct="1">
              <a:spcBef>
                <a:spcPts val="0"/>
              </a:spcBef>
              <a:spcAft>
                <a:spcPts val="0"/>
              </a:spcAft>
            </a:pPr>
            <a:r>
              <a:rPr lang="en-US" sz="900" b="1" dirty="0" smtClean="0">
                <a:solidFill>
                  <a:srgbClr val="FFFFFF"/>
                </a:solidFill>
              </a:rPr>
              <a:t>R5</a:t>
            </a:r>
            <a:endParaRPr lang="en-US" sz="1400" b="1" dirty="0">
              <a:solidFill>
                <a:srgbClr val="FFFFFF"/>
              </a:solidFill>
            </a:endParaRPr>
          </a:p>
        </p:txBody>
      </p:sp>
      <p:sp>
        <p:nvSpPr>
          <p:cNvPr id="55" name="Flowchart: Alternate Process 54"/>
          <p:cNvSpPr/>
          <p:nvPr/>
        </p:nvSpPr>
        <p:spPr>
          <a:xfrm>
            <a:off x="7475046" y="802054"/>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eaLnBrk="1" fontAlgn="auto" hangingPunct="1">
              <a:spcBef>
                <a:spcPts val="0"/>
              </a:spcBef>
              <a:spcAft>
                <a:spcPts val="0"/>
              </a:spcAft>
            </a:pPr>
            <a:r>
              <a:rPr lang="en-US" sz="900" b="1" dirty="0" smtClean="0">
                <a:solidFill>
                  <a:srgbClr val="FFFFFF"/>
                </a:solidFill>
              </a:rPr>
              <a:t>R6</a:t>
            </a:r>
            <a:endParaRPr lang="en-US" sz="1400" b="1" dirty="0">
              <a:solidFill>
                <a:srgbClr val="FFFFFF"/>
              </a:solidFill>
            </a:endParaRPr>
          </a:p>
        </p:txBody>
      </p:sp>
      <p:sp>
        <p:nvSpPr>
          <p:cNvPr id="46" name="TextBox 45"/>
          <p:cNvSpPr txBox="1"/>
          <p:nvPr/>
        </p:nvSpPr>
        <p:spPr>
          <a:xfrm>
            <a:off x="2819308" y="3845168"/>
            <a:ext cx="304892" cy="276999"/>
          </a:xfrm>
          <a:prstGeom prst="rect">
            <a:avLst/>
          </a:prstGeom>
          <a:noFill/>
        </p:spPr>
        <p:txBody>
          <a:bodyPr wrap="none" rtlCol="0">
            <a:spAutoFit/>
          </a:bodyPr>
          <a:lstStyle/>
          <a:p>
            <a:pPr defTabSz="914400" eaLnBrk="1" fontAlgn="auto" hangingPunct="1">
              <a:spcBef>
                <a:spcPts val="0"/>
              </a:spcBef>
              <a:spcAft>
                <a:spcPts val="0"/>
              </a:spcAft>
            </a:pPr>
            <a:r>
              <a:rPr lang="en-US" sz="1200" dirty="0" smtClean="0">
                <a:solidFill>
                  <a:prstClr val="black"/>
                </a:solidFill>
                <a:latin typeface="Wingdings" panose="05000000000000000000" pitchFamily="2" charset="2"/>
                <a:cs typeface="+mn-cs"/>
              </a:rPr>
              <a:t>ü</a:t>
            </a:r>
          </a:p>
        </p:txBody>
      </p:sp>
      <p:sp>
        <p:nvSpPr>
          <p:cNvPr id="48" name="TextBox 12"/>
          <p:cNvSpPr txBox="1">
            <a:spLocks noChangeArrowheads="1"/>
          </p:cNvSpPr>
          <p:nvPr/>
        </p:nvSpPr>
        <p:spPr bwMode="auto">
          <a:xfrm>
            <a:off x="152400" y="4426381"/>
            <a:ext cx="1440937"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smtClean="0">
                <a:solidFill>
                  <a:prstClr val="black"/>
                </a:solidFill>
                <a:cs typeface="+mn-cs"/>
              </a:rPr>
              <a:t>4/10</a:t>
            </a:r>
            <a:endParaRPr lang="en-US" sz="1200" kern="0" dirty="0">
              <a:solidFill>
                <a:prstClr val="black"/>
              </a:solidFill>
              <a:cs typeface="+mn-cs"/>
            </a:endParaRPr>
          </a:p>
        </p:txBody>
      </p:sp>
      <p:sp>
        <p:nvSpPr>
          <p:cNvPr id="49" name="TextBox 48"/>
          <p:cNvSpPr txBox="1"/>
          <p:nvPr/>
        </p:nvSpPr>
        <p:spPr>
          <a:xfrm>
            <a:off x="1295400" y="4164624"/>
            <a:ext cx="304892" cy="276999"/>
          </a:xfrm>
          <a:prstGeom prst="rect">
            <a:avLst/>
          </a:prstGeom>
          <a:noFill/>
        </p:spPr>
        <p:txBody>
          <a:bodyPr wrap="none" rtlCol="0">
            <a:spAutoFit/>
          </a:bodyPr>
          <a:lstStyle/>
          <a:p>
            <a:pPr defTabSz="914400" eaLnBrk="1" fontAlgn="auto" hangingPunct="1">
              <a:spcBef>
                <a:spcPts val="0"/>
              </a:spcBef>
              <a:spcAft>
                <a:spcPts val="0"/>
              </a:spcAft>
            </a:pPr>
            <a:r>
              <a:rPr lang="en-US" sz="1200" dirty="0" smtClean="0">
                <a:solidFill>
                  <a:prstClr val="black"/>
                </a:solidFill>
                <a:latin typeface="Wingdings" panose="05000000000000000000" pitchFamily="2" charset="2"/>
                <a:cs typeface="+mn-cs"/>
              </a:rPr>
              <a:t>ü</a:t>
            </a:r>
          </a:p>
        </p:txBody>
      </p:sp>
      <p:sp>
        <p:nvSpPr>
          <p:cNvPr id="56" name="TextBox 55"/>
          <p:cNvSpPr txBox="1"/>
          <p:nvPr/>
        </p:nvSpPr>
        <p:spPr>
          <a:xfrm>
            <a:off x="2819400" y="4066401"/>
            <a:ext cx="304892" cy="276999"/>
          </a:xfrm>
          <a:prstGeom prst="rect">
            <a:avLst/>
          </a:prstGeom>
          <a:noFill/>
        </p:spPr>
        <p:txBody>
          <a:bodyPr wrap="none" rtlCol="0">
            <a:spAutoFit/>
          </a:bodyPr>
          <a:lstStyle/>
          <a:p>
            <a:pPr defTabSz="914400" eaLnBrk="1" fontAlgn="auto" hangingPunct="1">
              <a:spcBef>
                <a:spcPts val="0"/>
              </a:spcBef>
              <a:spcAft>
                <a:spcPts val="0"/>
              </a:spcAft>
            </a:pPr>
            <a:r>
              <a:rPr lang="en-US" sz="1200" dirty="0" smtClean="0">
                <a:solidFill>
                  <a:prstClr val="black"/>
                </a:solidFill>
                <a:latin typeface="Wingdings" panose="05000000000000000000" pitchFamily="2" charset="2"/>
                <a:cs typeface="+mn-cs"/>
              </a:rPr>
              <a:t>ü</a:t>
            </a:r>
          </a:p>
        </p:txBody>
      </p:sp>
      <p:sp>
        <p:nvSpPr>
          <p:cNvPr id="59" name="TextBox 12"/>
          <p:cNvSpPr txBox="1">
            <a:spLocks noChangeArrowheads="1"/>
          </p:cNvSpPr>
          <p:nvPr/>
        </p:nvSpPr>
        <p:spPr bwMode="auto">
          <a:xfrm>
            <a:off x="3464405" y="4267200"/>
            <a:ext cx="1097280" cy="228600"/>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smtClean="0">
                <a:solidFill>
                  <a:prstClr val="black"/>
                </a:solidFill>
                <a:cs typeface="+mn-cs"/>
              </a:rPr>
              <a:t>6/15</a:t>
            </a:r>
            <a:endParaRPr lang="en-US" sz="1200" kern="0" dirty="0" smtClean="0">
              <a:solidFill>
                <a:prstClr val="black"/>
              </a:solidFill>
              <a:cs typeface="+mn-cs"/>
            </a:endParaRPr>
          </a:p>
        </p:txBody>
      </p:sp>
      <p:sp>
        <p:nvSpPr>
          <p:cNvPr id="47" name="TextBox 46"/>
          <p:cNvSpPr txBox="1"/>
          <p:nvPr/>
        </p:nvSpPr>
        <p:spPr>
          <a:xfrm>
            <a:off x="4302989" y="1374797"/>
            <a:ext cx="278384" cy="3077766"/>
          </a:xfrm>
          <a:prstGeom prst="rect">
            <a:avLst/>
          </a:prstGeom>
          <a:noFill/>
        </p:spPr>
        <p:txBody>
          <a:bodyPr wrap="square" rtlCol="0">
            <a:spAutoFit/>
          </a:bodyPr>
          <a:lstStyle/>
          <a:p>
            <a:pPr defTabSz="914400" eaLnBrk="1" fontAlgn="auto" hangingPunct="1">
              <a:spcBef>
                <a:spcPts val="0"/>
              </a:spcBef>
              <a:spcAft>
                <a:spcPts val="0"/>
              </a:spcAft>
            </a:pPr>
            <a:r>
              <a:rPr lang="en-US" sz="1000" dirty="0" smtClean="0">
                <a:solidFill>
                  <a:prstClr val="black"/>
                </a:solidFill>
                <a:latin typeface="Wingdings" panose="05000000000000000000" pitchFamily="2" charset="2"/>
                <a:cs typeface="+mn-cs"/>
              </a:rPr>
              <a:t>ü</a:t>
            </a:r>
            <a:endParaRPr lang="en-US" sz="1000" dirty="0">
              <a:solidFill>
                <a:prstClr val="black"/>
              </a:solidFill>
              <a:latin typeface="Wingdings" panose="05000000000000000000" pitchFamily="2" charset="2"/>
              <a:cs typeface="+mn-cs"/>
            </a:endParaRPr>
          </a:p>
          <a:p>
            <a:pPr defTabSz="914400" eaLnBrk="1" fontAlgn="auto" hangingPunct="1">
              <a:spcBef>
                <a:spcPts val="0"/>
              </a:spcBef>
              <a:spcAft>
                <a:spcPts val="0"/>
              </a:spcAft>
            </a:pPr>
            <a:endParaRPr lang="en-US" sz="400" dirty="0">
              <a:solidFill>
                <a:prstClr val="black"/>
              </a:solidFill>
              <a:latin typeface="Wingdings" panose="05000000000000000000" pitchFamily="2" charset="2"/>
              <a:cs typeface="+mn-cs"/>
            </a:endParaRPr>
          </a:p>
          <a:p>
            <a:pPr defTabSz="914400" eaLnBrk="1" fontAlgn="auto" hangingPunct="1">
              <a:spcBef>
                <a:spcPts val="0"/>
              </a:spcBef>
              <a:spcAft>
                <a:spcPts val="0"/>
              </a:spcAft>
            </a:pPr>
            <a:r>
              <a:rPr lang="en-US" sz="1000" dirty="0">
                <a:solidFill>
                  <a:prstClr val="black"/>
                </a:solidFill>
                <a:latin typeface="Wingdings" panose="05000000000000000000" pitchFamily="2" charset="2"/>
                <a:cs typeface="+mn-cs"/>
              </a:rPr>
              <a:t>ü</a:t>
            </a:r>
          </a:p>
          <a:p>
            <a:pPr defTabSz="914400" eaLnBrk="1" fontAlgn="auto" hangingPunct="1">
              <a:spcBef>
                <a:spcPts val="0"/>
              </a:spcBef>
              <a:spcAft>
                <a:spcPts val="0"/>
              </a:spcAft>
            </a:pPr>
            <a:endParaRPr lang="en-US" sz="500" dirty="0">
              <a:solidFill>
                <a:prstClr val="black"/>
              </a:solidFill>
              <a:latin typeface="Wingdings" panose="05000000000000000000" pitchFamily="2" charset="2"/>
              <a:cs typeface="+mn-cs"/>
            </a:endParaRPr>
          </a:p>
          <a:p>
            <a:pPr defTabSz="914400" eaLnBrk="1" fontAlgn="auto" hangingPunct="1">
              <a:spcBef>
                <a:spcPts val="0"/>
              </a:spcBef>
              <a:spcAft>
                <a:spcPts val="0"/>
              </a:spcAft>
            </a:pPr>
            <a:r>
              <a:rPr lang="en-US" sz="1000" dirty="0">
                <a:solidFill>
                  <a:prstClr val="black"/>
                </a:solidFill>
                <a:latin typeface="Wingdings" panose="05000000000000000000" pitchFamily="2" charset="2"/>
                <a:cs typeface="+mn-cs"/>
              </a:rPr>
              <a:t>ü</a:t>
            </a:r>
          </a:p>
          <a:p>
            <a:pPr algn="ctr" defTabSz="914400" eaLnBrk="1" hangingPunct="1">
              <a:defRPr/>
            </a:pPr>
            <a:endParaRPr lang="en-US" sz="400" b="1" i="1" kern="0" dirty="0" smtClean="0">
              <a:solidFill>
                <a:srgbClr val="000000"/>
              </a:solidFill>
              <a:latin typeface="Arial" panose="020B0604020202020204"/>
              <a:cs typeface="+mn-cs"/>
            </a:endParaRPr>
          </a:p>
          <a:p>
            <a:pPr defTabSz="914400" eaLnBrk="1" fontAlgn="auto" hangingPunct="1">
              <a:spcBef>
                <a:spcPts val="0"/>
              </a:spcBef>
              <a:spcAft>
                <a:spcPts val="0"/>
              </a:spcAft>
            </a:pPr>
            <a:r>
              <a:rPr lang="en-US" sz="1000" dirty="0">
                <a:solidFill>
                  <a:prstClr val="black"/>
                </a:solidFill>
                <a:latin typeface="Wingdings" panose="05000000000000000000" pitchFamily="2" charset="2"/>
                <a:cs typeface="+mn-cs"/>
              </a:rPr>
              <a:t>ü</a:t>
            </a:r>
          </a:p>
          <a:p>
            <a:pPr defTabSz="914400" eaLnBrk="1" fontAlgn="auto" hangingPunct="1">
              <a:spcBef>
                <a:spcPts val="0"/>
              </a:spcBef>
              <a:spcAft>
                <a:spcPts val="0"/>
              </a:spcAft>
            </a:pPr>
            <a:endParaRPr lang="en-US" sz="500" dirty="0">
              <a:solidFill>
                <a:prstClr val="black"/>
              </a:solidFill>
              <a:latin typeface="Wingdings" panose="05000000000000000000" pitchFamily="2" charset="2"/>
              <a:cs typeface="+mn-cs"/>
            </a:endParaRPr>
          </a:p>
          <a:p>
            <a:pPr defTabSz="914400" eaLnBrk="1" fontAlgn="auto" hangingPunct="1">
              <a:spcBef>
                <a:spcPts val="0"/>
              </a:spcBef>
              <a:spcAft>
                <a:spcPts val="0"/>
              </a:spcAft>
            </a:pPr>
            <a:r>
              <a:rPr lang="en-US" sz="1000" dirty="0">
                <a:solidFill>
                  <a:prstClr val="black"/>
                </a:solidFill>
                <a:latin typeface="Wingdings" panose="05000000000000000000" pitchFamily="2" charset="2"/>
                <a:cs typeface="+mn-cs"/>
              </a:rPr>
              <a:t>ü</a:t>
            </a:r>
          </a:p>
          <a:p>
            <a:pPr defTabSz="914400" eaLnBrk="1" fontAlgn="auto" hangingPunct="1">
              <a:spcBef>
                <a:spcPts val="0"/>
              </a:spcBef>
              <a:spcAft>
                <a:spcPts val="0"/>
              </a:spcAft>
            </a:pPr>
            <a:endParaRPr lang="en-US" sz="400" dirty="0">
              <a:solidFill>
                <a:prstClr val="black"/>
              </a:solidFill>
              <a:latin typeface="Wingdings" panose="05000000000000000000" pitchFamily="2" charset="2"/>
              <a:cs typeface="+mn-cs"/>
            </a:endParaRPr>
          </a:p>
          <a:p>
            <a:pPr defTabSz="914400" eaLnBrk="1" fontAlgn="auto" hangingPunct="1">
              <a:spcBef>
                <a:spcPts val="0"/>
              </a:spcBef>
              <a:spcAft>
                <a:spcPts val="0"/>
              </a:spcAft>
            </a:pPr>
            <a:r>
              <a:rPr lang="en-US" sz="1000" dirty="0">
                <a:solidFill>
                  <a:prstClr val="black"/>
                </a:solidFill>
                <a:latin typeface="Wingdings" panose="05000000000000000000" pitchFamily="2" charset="2"/>
                <a:cs typeface="+mn-cs"/>
              </a:rPr>
              <a:t>ü</a:t>
            </a:r>
          </a:p>
          <a:p>
            <a:pPr defTabSz="914400" eaLnBrk="1" fontAlgn="auto" hangingPunct="1">
              <a:spcBef>
                <a:spcPts val="0"/>
              </a:spcBef>
              <a:spcAft>
                <a:spcPts val="0"/>
              </a:spcAft>
            </a:pPr>
            <a:endParaRPr lang="en-US" sz="400" dirty="0">
              <a:solidFill>
                <a:prstClr val="black"/>
              </a:solidFill>
              <a:latin typeface="Wingdings" panose="05000000000000000000" pitchFamily="2" charset="2"/>
              <a:cs typeface="+mn-cs"/>
            </a:endParaRPr>
          </a:p>
          <a:p>
            <a:pPr defTabSz="914400" eaLnBrk="1" fontAlgn="auto" hangingPunct="1">
              <a:spcBef>
                <a:spcPts val="0"/>
              </a:spcBef>
              <a:spcAft>
                <a:spcPts val="0"/>
              </a:spcAft>
            </a:pPr>
            <a:endParaRPr lang="en-US" sz="1000" dirty="0" smtClean="0">
              <a:solidFill>
                <a:prstClr val="black"/>
              </a:solidFill>
              <a:latin typeface="Wingdings" panose="05000000000000000000" pitchFamily="2" charset="2"/>
              <a:cs typeface="+mn-cs"/>
            </a:endParaRPr>
          </a:p>
          <a:p>
            <a:pPr defTabSz="914400" eaLnBrk="1" fontAlgn="auto" hangingPunct="1">
              <a:spcBef>
                <a:spcPts val="0"/>
              </a:spcBef>
              <a:spcAft>
                <a:spcPts val="0"/>
              </a:spcAft>
            </a:pPr>
            <a:r>
              <a:rPr lang="en-US" sz="1200" dirty="0" smtClean="0">
                <a:solidFill>
                  <a:prstClr val="black"/>
                </a:solidFill>
                <a:latin typeface="Wingdings" panose="05000000000000000000" pitchFamily="2" charset="2"/>
                <a:cs typeface="+mn-cs"/>
              </a:rPr>
              <a:t> </a:t>
            </a:r>
            <a:endParaRPr lang="en-US" sz="1000" dirty="0">
              <a:solidFill>
                <a:prstClr val="black"/>
              </a:solidFill>
              <a:latin typeface="Wingdings" panose="05000000000000000000" pitchFamily="2" charset="2"/>
              <a:cs typeface="+mn-cs"/>
            </a:endParaRPr>
          </a:p>
          <a:p>
            <a:pPr defTabSz="914400" eaLnBrk="1" fontAlgn="auto" hangingPunct="1">
              <a:spcBef>
                <a:spcPts val="0"/>
              </a:spcBef>
              <a:spcAft>
                <a:spcPts val="0"/>
              </a:spcAft>
            </a:pPr>
            <a:endParaRPr lang="en-US" sz="500" dirty="0">
              <a:solidFill>
                <a:prstClr val="black"/>
              </a:solidFill>
              <a:latin typeface="Wingdings" panose="05000000000000000000" pitchFamily="2" charset="2"/>
              <a:cs typeface="+mn-cs"/>
            </a:endParaRPr>
          </a:p>
          <a:p>
            <a:pPr defTabSz="914400" eaLnBrk="1" fontAlgn="auto" hangingPunct="1">
              <a:spcBef>
                <a:spcPts val="0"/>
              </a:spcBef>
              <a:spcAft>
                <a:spcPts val="0"/>
              </a:spcAft>
            </a:pPr>
            <a:r>
              <a:rPr lang="en-US" sz="1100" dirty="0" smtClean="0">
                <a:solidFill>
                  <a:prstClr val="black"/>
                </a:solidFill>
                <a:latin typeface="Wingdings" panose="05000000000000000000" pitchFamily="2" charset="2"/>
                <a:cs typeface="+mn-cs"/>
              </a:rPr>
              <a:t> </a:t>
            </a:r>
            <a:endParaRPr lang="en-US" sz="1000" dirty="0">
              <a:solidFill>
                <a:prstClr val="black"/>
              </a:solidFill>
              <a:latin typeface="Wingdings" panose="05000000000000000000" pitchFamily="2" charset="2"/>
              <a:cs typeface="+mn-cs"/>
            </a:endParaRPr>
          </a:p>
          <a:p>
            <a:pPr defTabSz="914400" eaLnBrk="1" fontAlgn="auto" hangingPunct="1">
              <a:spcBef>
                <a:spcPts val="0"/>
              </a:spcBef>
              <a:spcAft>
                <a:spcPts val="0"/>
              </a:spcAft>
            </a:pPr>
            <a:endParaRPr lang="en-US" sz="400" dirty="0">
              <a:solidFill>
                <a:prstClr val="black"/>
              </a:solidFill>
              <a:latin typeface="Wingdings" panose="05000000000000000000" pitchFamily="2" charset="2"/>
              <a:cs typeface="+mn-cs"/>
            </a:endParaRPr>
          </a:p>
          <a:p>
            <a:pPr defTabSz="914400" eaLnBrk="1" fontAlgn="auto" hangingPunct="1">
              <a:spcBef>
                <a:spcPts val="0"/>
              </a:spcBef>
              <a:spcAft>
                <a:spcPts val="0"/>
              </a:spcAft>
            </a:pPr>
            <a:endParaRPr lang="en-US" sz="1000" dirty="0" smtClean="0">
              <a:solidFill>
                <a:prstClr val="black"/>
              </a:solidFill>
              <a:latin typeface="Wingdings" panose="05000000000000000000" pitchFamily="2" charset="2"/>
              <a:cs typeface="+mn-cs"/>
            </a:endParaRPr>
          </a:p>
          <a:p>
            <a:pPr defTabSz="914400" eaLnBrk="1" fontAlgn="auto" hangingPunct="1">
              <a:spcBef>
                <a:spcPts val="0"/>
              </a:spcBef>
              <a:spcAft>
                <a:spcPts val="0"/>
              </a:spcAft>
            </a:pPr>
            <a:endParaRPr lang="en-US" sz="700" dirty="0">
              <a:solidFill>
                <a:prstClr val="black"/>
              </a:solidFill>
              <a:latin typeface="Wingdings" panose="05000000000000000000" pitchFamily="2" charset="2"/>
              <a:cs typeface="+mn-cs"/>
            </a:endParaRPr>
          </a:p>
          <a:p>
            <a:pPr defTabSz="914400" eaLnBrk="1" fontAlgn="auto" hangingPunct="1">
              <a:spcBef>
                <a:spcPts val="0"/>
              </a:spcBef>
              <a:spcAft>
                <a:spcPts val="0"/>
              </a:spcAft>
            </a:pPr>
            <a:r>
              <a:rPr lang="en-US" sz="1000" dirty="0" smtClean="0">
                <a:solidFill>
                  <a:prstClr val="black"/>
                </a:solidFill>
                <a:latin typeface="Wingdings" panose="05000000000000000000" pitchFamily="2" charset="2"/>
                <a:cs typeface="+mn-cs"/>
              </a:rPr>
              <a:t>ü</a:t>
            </a:r>
          </a:p>
          <a:p>
            <a:pPr defTabSz="914400" eaLnBrk="1" fontAlgn="auto" hangingPunct="1">
              <a:spcBef>
                <a:spcPts val="0"/>
              </a:spcBef>
              <a:spcAft>
                <a:spcPts val="0"/>
              </a:spcAft>
            </a:pPr>
            <a:endParaRPr lang="en-US" sz="500" dirty="0">
              <a:solidFill>
                <a:prstClr val="black"/>
              </a:solidFill>
              <a:latin typeface="Wingdings" panose="05000000000000000000" pitchFamily="2" charset="2"/>
              <a:cs typeface="+mn-cs"/>
            </a:endParaRPr>
          </a:p>
          <a:p>
            <a:pPr defTabSz="914400" eaLnBrk="1" fontAlgn="auto" hangingPunct="1">
              <a:spcBef>
                <a:spcPts val="0"/>
              </a:spcBef>
              <a:spcAft>
                <a:spcPts val="0"/>
              </a:spcAft>
            </a:pPr>
            <a:r>
              <a:rPr lang="en-US" sz="1000" dirty="0" smtClean="0">
                <a:solidFill>
                  <a:prstClr val="black"/>
                </a:solidFill>
                <a:latin typeface="Wingdings" panose="05000000000000000000" pitchFamily="2" charset="2"/>
                <a:cs typeface="+mn-cs"/>
              </a:rPr>
              <a:t>ü</a:t>
            </a:r>
          </a:p>
          <a:p>
            <a:pPr defTabSz="914400" eaLnBrk="1" fontAlgn="auto" hangingPunct="1">
              <a:spcBef>
                <a:spcPts val="0"/>
              </a:spcBef>
              <a:spcAft>
                <a:spcPts val="0"/>
              </a:spcAft>
            </a:pPr>
            <a:endParaRPr lang="en-US" sz="500" dirty="0">
              <a:solidFill>
                <a:prstClr val="black"/>
              </a:solidFill>
              <a:latin typeface="Wingdings" panose="05000000000000000000" pitchFamily="2" charset="2"/>
              <a:cs typeface="+mn-cs"/>
            </a:endParaRPr>
          </a:p>
          <a:p>
            <a:pPr defTabSz="914400" eaLnBrk="1" fontAlgn="auto" hangingPunct="1">
              <a:spcBef>
                <a:spcPts val="0"/>
              </a:spcBef>
              <a:spcAft>
                <a:spcPts val="0"/>
              </a:spcAft>
            </a:pPr>
            <a:r>
              <a:rPr lang="en-US" sz="1000" dirty="0">
                <a:solidFill>
                  <a:prstClr val="black"/>
                </a:solidFill>
                <a:latin typeface="Wingdings" panose="05000000000000000000" pitchFamily="2" charset="2"/>
                <a:cs typeface="+mn-cs"/>
              </a:rPr>
              <a:t>ü</a:t>
            </a:r>
          </a:p>
          <a:p>
            <a:pPr defTabSz="914400" eaLnBrk="1" fontAlgn="auto" hangingPunct="1">
              <a:spcBef>
                <a:spcPts val="0"/>
              </a:spcBef>
              <a:spcAft>
                <a:spcPts val="0"/>
              </a:spcAft>
            </a:pPr>
            <a:endParaRPr lang="en-US" sz="1000" dirty="0">
              <a:solidFill>
                <a:prstClr val="black"/>
              </a:solidFill>
              <a:latin typeface="Wingdings" panose="05000000000000000000" pitchFamily="2" charset="2"/>
              <a:cs typeface="+mn-cs"/>
            </a:endParaRPr>
          </a:p>
        </p:txBody>
      </p:sp>
      <p:sp>
        <p:nvSpPr>
          <p:cNvPr id="60" name="TextBox 12"/>
          <p:cNvSpPr txBox="1">
            <a:spLocks noChangeArrowheads="1"/>
          </p:cNvSpPr>
          <p:nvPr/>
        </p:nvSpPr>
        <p:spPr bwMode="auto">
          <a:xfrm>
            <a:off x="3470498" y="2760590"/>
            <a:ext cx="1097280" cy="228600"/>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smtClean="0">
                <a:solidFill>
                  <a:prstClr val="black"/>
                </a:solidFill>
                <a:cs typeface="+mn-cs"/>
              </a:rPr>
              <a:t>6/1</a:t>
            </a:r>
            <a:endParaRPr lang="en-US" sz="1200" kern="0" dirty="0" smtClean="0">
              <a:solidFill>
                <a:prstClr val="black"/>
              </a:solidFill>
              <a:cs typeface="+mn-cs"/>
            </a:endParaRPr>
          </a:p>
        </p:txBody>
      </p:sp>
      <p:sp>
        <p:nvSpPr>
          <p:cNvPr id="62" name="TextBox 12"/>
          <p:cNvSpPr txBox="1">
            <a:spLocks noChangeArrowheads="1"/>
          </p:cNvSpPr>
          <p:nvPr/>
        </p:nvSpPr>
        <p:spPr bwMode="auto">
          <a:xfrm>
            <a:off x="4572000" y="4142601"/>
            <a:ext cx="1446598"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a:solidFill>
                  <a:prstClr val="black"/>
                </a:solidFill>
                <a:cs typeface="+mn-cs"/>
              </a:rPr>
              <a:t>9</a:t>
            </a:r>
            <a:r>
              <a:rPr lang="en-US" sz="1200" dirty="0" smtClean="0">
                <a:solidFill>
                  <a:prstClr val="black"/>
                </a:solidFill>
                <a:cs typeface="+mn-cs"/>
              </a:rPr>
              <a:t>/1</a:t>
            </a:r>
            <a:endParaRPr lang="en-US" sz="1200" kern="0" dirty="0" smtClean="0">
              <a:solidFill>
                <a:prstClr val="black"/>
              </a:solidFill>
              <a:cs typeface="+mn-cs"/>
            </a:endParaRPr>
          </a:p>
        </p:txBody>
      </p:sp>
      <p:sp>
        <p:nvSpPr>
          <p:cNvPr id="67" name="TextBox 66"/>
          <p:cNvSpPr txBox="1"/>
          <p:nvPr/>
        </p:nvSpPr>
        <p:spPr>
          <a:xfrm>
            <a:off x="4301827" y="2992715"/>
            <a:ext cx="304892" cy="276999"/>
          </a:xfrm>
          <a:prstGeom prst="rect">
            <a:avLst/>
          </a:prstGeom>
          <a:noFill/>
        </p:spPr>
        <p:txBody>
          <a:bodyPr wrap="none" rtlCol="0">
            <a:spAutoFit/>
          </a:bodyPr>
          <a:lstStyle/>
          <a:p>
            <a:pPr defTabSz="914400" eaLnBrk="1" fontAlgn="auto" hangingPunct="1">
              <a:spcBef>
                <a:spcPts val="0"/>
              </a:spcBef>
              <a:spcAft>
                <a:spcPts val="0"/>
              </a:spcAft>
            </a:pPr>
            <a:r>
              <a:rPr lang="en-US" sz="1200" dirty="0" smtClean="0">
                <a:solidFill>
                  <a:prstClr val="black"/>
                </a:solidFill>
                <a:latin typeface="Wingdings" panose="05000000000000000000" pitchFamily="2" charset="2"/>
                <a:cs typeface="+mn-cs"/>
              </a:rPr>
              <a:t>ü</a:t>
            </a:r>
          </a:p>
        </p:txBody>
      </p:sp>
      <p:sp>
        <p:nvSpPr>
          <p:cNvPr id="63" name="TextBox 62"/>
          <p:cNvSpPr txBox="1"/>
          <p:nvPr/>
        </p:nvSpPr>
        <p:spPr>
          <a:xfrm>
            <a:off x="5686236" y="1360234"/>
            <a:ext cx="278384" cy="2015936"/>
          </a:xfrm>
          <a:prstGeom prst="rect">
            <a:avLst/>
          </a:prstGeom>
          <a:noFill/>
        </p:spPr>
        <p:txBody>
          <a:bodyPr wrap="square" rtlCol="0">
            <a:spAutoFit/>
          </a:bodyPr>
          <a:lstStyle/>
          <a:p>
            <a:pPr defTabSz="914400" eaLnBrk="1" fontAlgn="auto" hangingPunct="1">
              <a:spcBef>
                <a:spcPts val="0"/>
              </a:spcBef>
              <a:spcAft>
                <a:spcPts val="0"/>
              </a:spcAft>
            </a:pPr>
            <a:r>
              <a:rPr lang="en-US" sz="1000" dirty="0" smtClean="0">
                <a:solidFill>
                  <a:prstClr val="black"/>
                </a:solidFill>
                <a:latin typeface="Wingdings" panose="05000000000000000000" pitchFamily="2" charset="2"/>
                <a:cs typeface="+mn-cs"/>
              </a:rPr>
              <a:t>ü</a:t>
            </a:r>
            <a:endParaRPr lang="en-US" sz="1000" dirty="0">
              <a:solidFill>
                <a:prstClr val="black"/>
              </a:solidFill>
              <a:latin typeface="Wingdings" panose="05000000000000000000" pitchFamily="2" charset="2"/>
              <a:cs typeface="+mn-cs"/>
            </a:endParaRPr>
          </a:p>
          <a:p>
            <a:pPr defTabSz="914400" eaLnBrk="1" fontAlgn="auto" hangingPunct="1">
              <a:spcBef>
                <a:spcPts val="0"/>
              </a:spcBef>
              <a:spcAft>
                <a:spcPts val="0"/>
              </a:spcAft>
            </a:pPr>
            <a:endParaRPr lang="en-US" sz="400" dirty="0">
              <a:solidFill>
                <a:prstClr val="black"/>
              </a:solidFill>
              <a:latin typeface="Wingdings" panose="05000000000000000000" pitchFamily="2" charset="2"/>
              <a:cs typeface="+mn-cs"/>
            </a:endParaRPr>
          </a:p>
          <a:p>
            <a:pPr defTabSz="914400" eaLnBrk="1" fontAlgn="auto" hangingPunct="1">
              <a:spcBef>
                <a:spcPts val="0"/>
              </a:spcBef>
              <a:spcAft>
                <a:spcPts val="0"/>
              </a:spcAft>
            </a:pPr>
            <a:r>
              <a:rPr lang="en-US" sz="1000" dirty="0">
                <a:solidFill>
                  <a:prstClr val="black"/>
                </a:solidFill>
                <a:latin typeface="Wingdings" panose="05000000000000000000" pitchFamily="2" charset="2"/>
                <a:cs typeface="+mn-cs"/>
              </a:rPr>
              <a:t>ü</a:t>
            </a:r>
          </a:p>
          <a:p>
            <a:pPr defTabSz="914400" eaLnBrk="1" fontAlgn="auto" hangingPunct="1">
              <a:spcBef>
                <a:spcPts val="0"/>
              </a:spcBef>
              <a:spcAft>
                <a:spcPts val="0"/>
              </a:spcAft>
            </a:pPr>
            <a:endParaRPr lang="en-US" sz="500" dirty="0">
              <a:solidFill>
                <a:prstClr val="black"/>
              </a:solidFill>
              <a:latin typeface="Wingdings" panose="05000000000000000000" pitchFamily="2" charset="2"/>
              <a:cs typeface="+mn-cs"/>
            </a:endParaRPr>
          </a:p>
          <a:p>
            <a:pPr defTabSz="914400" eaLnBrk="1" fontAlgn="auto" hangingPunct="1">
              <a:spcBef>
                <a:spcPts val="0"/>
              </a:spcBef>
              <a:spcAft>
                <a:spcPts val="0"/>
              </a:spcAft>
            </a:pPr>
            <a:r>
              <a:rPr lang="en-US" sz="1000" dirty="0">
                <a:solidFill>
                  <a:prstClr val="black"/>
                </a:solidFill>
                <a:latin typeface="Wingdings" panose="05000000000000000000" pitchFamily="2" charset="2"/>
                <a:cs typeface="+mn-cs"/>
              </a:rPr>
              <a:t>ü</a:t>
            </a:r>
          </a:p>
          <a:p>
            <a:pPr algn="ctr" defTabSz="914400" eaLnBrk="1" hangingPunct="1">
              <a:defRPr/>
            </a:pPr>
            <a:endParaRPr lang="en-US" sz="400" b="1" i="1" kern="0" dirty="0" smtClean="0">
              <a:solidFill>
                <a:srgbClr val="000000"/>
              </a:solidFill>
              <a:latin typeface="Arial" panose="020B0604020202020204"/>
              <a:cs typeface="+mn-cs"/>
            </a:endParaRPr>
          </a:p>
          <a:p>
            <a:pPr defTabSz="914400" eaLnBrk="1" fontAlgn="auto" hangingPunct="1">
              <a:spcBef>
                <a:spcPts val="0"/>
              </a:spcBef>
              <a:spcAft>
                <a:spcPts val="0"/>
              </a:spcAft>
            </a:pPr>
            <a:r>
              <a:rPr lang="en-US" sz="1000" dirty="0">
                <a:solidFill>
                  <a:prstClr val="black"/>
                </a:solidFill>
                <a:latin typeface="Wingdings" panose="05000000000000000000" pitchFamily="2" charset="2"/>
                <a:cs typeface="+mn-cs"/>
              </a:rPr>
              <a:t>ü</a:t>
            </a:r>
          </a:p>
          <a:p>
            <a:pPr defTabSz="914400" eaLnBrk="1" fontAlgn="auto" hangingPunct="1">
              <a:spcBef>
                <a:spcPts val="0"/>
              </a:spcBef>
              <a:spcAft>
                <a:spcPts val="0"/>
              </a:spcAft>
            </a:pPr>
            <a:endParaRPr lang="en-US" sz="500" dirty="0">
              <a:solidFill>
                <a:prstClr val="black"/>
              </a:solidFill>
              <a:latin typeface="Wingdings" panose="05000000000000000000" pitchFamily="2" charset="2"/>
              <a:cs typeface="+mn-cs"/>
            </a:endParaRPr>
          </a:p>
          <a:p>
            <a:pPr defTabSz="914400" eaLnBrk="1" fontAlgn="auto" hangingPunct="1">
              <a:spcBef>
                <a:spcPts val="0"/>
              </a:spcBef>
              <a:spcAft>
                <a:spcPts val="0"/>
              </a:spcAft>
            </a:pPr>
            <a:r>
              <a:rPr lang="en-US" sz="1000" dirty="0">
                <a:solidFill>
                  <a:prstClr val="black"/>
                </a:solidFill>
                <a:latin typeface="Wingdings" panose="05000000000000000000" pitchFamily="2" charset="2"/>
                <a:cs typeface="+mn-cs"/>
              </a:rPr>
              <a:t>ü</a:t>
            </a:r>
          </a:p>
          <a:p>
            <a:pPr defTabSz="914400" eaLnBrk="1" fontAlgn="auto" hangingPunct="1">
              <a:spcBef>
                <a:spcPts val="0"/>
              </a:spcBef>
              <a:spcAft>
                <a:spcPts val="0"/>
              </a:spcAft>
            </a:pPr>
            <a:endParaRPr lang="en-US" sz="400" dirty="0">
              <a:solidFill>
                <a:prstClr val="black"/>
              </a:solidFill>
              <a:latin typeface="Wingdings" panose="05000000000000000000" pitchFamily="2" charset="2"/>
              <a:cs typeface="+mn-cs"/>
            </a:endParaRPr>
          </a:p>
          <a:p>
            <a:pPr defTabSz="914400" eaLnBrk="1" fontAlgn="auto" hangingPunct="1">
              <a:spcBef>
                <a:spcPts val="0"/>
              </a:spcBef>
              <a:spcAft>
                <a:spcPts val="0"/>
              </a:spcAft>
            </a:pPr>
            <a:r>
              <a:rPr lang="en-US" sz="1000" dirty="0">
                <a:solidFill>
                  <a:prstClr val="black"/>
                </a:solidFill>
                <a:latin typeface="Wingdings" panose="05000000000000000000" pitchFamily="2" charset="2"/>
                <a:cs typeface="+mn-cs"/>
              </a:rPr>
              <a:t>ü</a:t>
            </a:r>
          </a:p>
          <a:p>
            <a:pPr defTabSz="914400" eaLnBrk="1" fontAlgn="auto" hangingPunct="1">
              <a:spcBef>
                <a:spcPts val="0"/>
              </a:spcBef>
              <a:spcAft>
                <a:spcPts val="0"/>
              </a:spcAft>
            </a:pPr>
            <a:endParaRPr lang="en-US" sz="400" dirty="0">
              <a:solidFill>
                <a:prstClr val="black"/>
              </a:solidFill>
              <a:latin typeface="Wingdings" panose="05000000000000000000" pitchFamily="2" charset="2"/>
              <a:cs typeface="+mn-cs"/>
            </a:endParaRPr>
          </a:p>
          <a:p>
            <a:pPr defTabSz="914400" eaLnBrk="1" fontAlgn="auto" hangingPunct="1">
              <a:spcBef>
                <a:spcPts val="0"/>
              </a:spcBef>
              <a:spcAft>
                <a:spcPts val="0"/>
              </a:spcAft>
            </a:pPr>
            <a:endParaRPr lang="en-US" sz="1000" dirty="0" smtClean="0">
              <a:solidFill>
                <a:prstClr val="black"/>
              </a:solidFill>
              <a:latin typeface="Wingdings" panose="05000000000000000000" pitchFamily="2" charset="2"/>
              <a:cs typeface="+mn-cs"/>
            </a:endParaRPr>
          </a:p>
          <a:p>
            <a:pPr defTabSz="914400" eaLnBrk="1" fontAlgn="auto" hangingPunct="1">
              <a:spcBef>
                <a:spcPts val="0"/>
              </a:spcBef>
              <a:spcAft>
                <a:spcPts val="0"/>
              </a:spcAft>
            </a:pPr>
            <a:endParaRPr lang="en-US" sz="1200" dirty="0" smtClean="0">
              <a:solidFill>
                <a:prstClr val="black"/>
              </a:solidFill>
              <a:latin typeface="Wingdings" panose="05000000000000000000" pitchFamily="2" charset="2"/>
              <a:cs typeface="+mn-cs"/>
            </a:endParaRPr>
          </a:p>
          <a:p>
            <a:pPr defTabSz="914400" eaLnBrk="1" fontAlgn="auto" hangingPunct="1">
              <a:spcBef>
                <a:spcPts val="0"/>
              </a:spcBef>
              <a:spcAft>
                <a:spcPts val="0"/>
              </a:spcAft>
            </a:pPr>
            <a:endParaRPr lang="en-US" sz="700" dirty="0">
              <a:solidFill>
                <a:prstClr val="black"/>
              </a:solidFill>
              <a:latin typeface="Wingdings" panose="05000000000000000000" pitchFamily="2" charset="2"/>
              <a:cs typeface="+mn-cs"/>
            </a:endParaRPr>
          </a:p>
          <a:p>
            <a:pPr defTabSz="914400" eaLnBrk="1" fontAlgn="auto" hangingPunct="1">
              <a:spcBef>
                <a:spcPts val="0"/>
              </a:spcBef>
              <a:spcAft>
                <a:spcPts val="0"/>
              </a:spcAft>
            </a:pPr>
            <a:r>
              <a:rPr lang="en-US" sz="1000" dirty="0" smtClean="0">
                <a:solidFill>
                  <a:prstClr val="black"/>
                </a:solidFill>
                <a:latin typeface="Wingdings" panose="05000000000000000000" pitchFamily="2" charset="2"/>
                <a:cs typeface="+mn-cs"/>
              </a:rPr>
              <a:t>ü</a:t>
            </a:r>
          </a:p>
        </p:txBody>
      </p:sp>
      <p:sp>
        <p:nvSpPr>
          <p:cNvPr id="66" name="TextBox 65"/>
          <p:cNvSpPr txBox="1"/>
          <p:nvPr/>
        </p:nvSpPr>
        <p:spPr>
          <a:xfrm>
            <a:off x="5669441" y="4457516"/>
            <a:ext cx="304892" cy="276999"/>
          </a:xfrm>
          <a:prstGeom prst="rect">
            <a:avLst/>
          </a:prstGeom>
          <a:noFill/>
        </p:spPr>
        <p:txBody>
          <a:bodyPr wrap="none" rtlCol="0">
            <a:spAutoFit/>
          </a:bodyPr>
          <a:lstStyle/>
          <a:p>
            <a:pPr defTabSz="914400" eaLnBrk="1" fontAlgn="auto" hangingPunct="1">
              <a:spcBef>
                <a:spcPts val="0"/>
              </a:spcBef>
              <a:spcAft>
                <a:spcPts val="0"/>
              </a:spcAft>
            </a:pPr>
            <a:r>
              <a:rPr lang="en-US" sz="1200" dirty="0" smtClean="0">
                <a:solidFill>
                  <a:prstClr val="black"/>
                </a:solidFill>
                <a:latin typeface="Wingdings" panose="05000000000000000000" pitchFamily="2" charset="2"/>
                <a:cs typeface="+mn-cs"/>
              </a:rPr>
              <a:t>ü</a:t>
            </a:r>
          </a:p>
        </p:txBody>
      </p:sp>
      <p:sp>
        <p:nvSpPr>
          <p:cNvPr id="57" name="TextBox 12"/>
          <p:cNvSpPr txBox="1">
            <a:spLocks noChangeArrowheads="1"/>
          </p:cNvSpPr>
          <p:nvPr/>
        </p:nvSpPr>
        <p:spPr bwMode="auto">
          <a:xfrm>
            <a:off x="4567778" y="3497919"/>
            <a:ext cx="1446598"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smtClean="0">
                <a:solidFill>
                  <a:prstClr val="black"/>
                </a:solidFill>
                <a:cs typeface="+mn-cs"/>
              </a:rPr>
              <a:t>8/1</a:t>
            </a:r>
            <a:endParaRPr lang="en-US" sz="1200" kern="0" dirty="0" smtClean="0">
              <a:solidFill>
                <a:prstClr val="black"/>
              </a:solidFill>
              <a:cs typeface="+mn-cs"/>
            </a:endParaRPr>
          </a:p>
        </p:txBody>
      </p:sp>
      <p:sp>
        <p:nvSpPr>
          <p:cNvPr id="61" name="TextBox 60"/>
          <p:cNvSpPr txBox="1"/>
          <p:nvPr/>
        </p:nvSpPr>
        <p:spPr>
          <a:xfrm>
            <a:off x="5651917" y="3774918"/>
            <a:ext cx="304892" cy="276999"/>
          </a:xfrm>
          <a:prstGeom prst="rect">
            <a:avLst/>
          </a:prstGeom>
          <a:noFill/>
        </p:spPr>
        <p:txBody>
          <a:bodyPr wrap="none" rtlCol="0">
            <a:spAutoFit/>
          </a:bodyPr>
          <a:lstStyle/>
          <a:p>
            <a:pPr defTabSz="914400" eaLnBrk="1" fontAlgn="auto" hangingPunct="1">
              <a:spcBef>
                <a:spcPts val="0"/>
              </a:spcBef>
              <a:spcAft>
                <a:spcPts val="0"/>
              </a:spcAft>
            </a:pPr>
            <a:r>
              <a:rPr lang="en-US" sz="1200" dirty="0" smtClean="0">
                <a:solidFill>
                  <a:prstClr val="black"/>
                </a:solidFill>
                <a:latin typeface="Wingdings" panose="05000000000000000000" pitchFamily="2" charset="2"/>
                <a:cs typeface="+mn-cs"/>
              </a:rPr>
              <a:t>ü</a:t>
            </a:r>
          </a:p>
        </p:txBody>
      </p:sp>
      <p:sp>
        <p:nvSpPr>
          <p:cNvPr id="58" name="TextBox 12"/>
          <p:cNvSpPr txBox="1">
            <a:spLocks noChangeArrowheads="1"/>
          </p:cNvSpPr>
          <p:nvPr/>
        </p:nvSpPr>
        <p:spPr bwMode="auto">
          <a:xfrm>
            <a:off x="6014376" y="2588170"/>
            <a:ext cx="1446598"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smtClean="0">
                <a:solidFill>
                  <a:prstClr val="black"/>
                </a:solidFill>
                <a:cs typeface="+mn-cs"/>
              </a:rPr>
              <a:t>10/18</a:t>
            </a:r>
            <a:endParaRPr lang="en-US" sz="1200" kern="0" dirty="0" smtClean="0">
              <a:solidFill>
                <a:prstClr val="black"/>
              </a:solidFill>
              <a:cs typeface="+mn-cs"/>
            </a:endParaRPr>
          </a:p>
        </p:txBody>
      </p:sp>
      <p:sp>
        <p:nvSpPr>
          <p:cNvPr id="64" name="TextBox 12"/>
          <p:cNvSpPr txBox="1">
            <a:spLocks noChangeArrowheads="1"/>
          </p:cNvSpPr>
          <p:nvPr/>
        </p:nvSpPr>
        <p:spPr bwMode="auto">
          <a:xfrm>
            <a:off x="6019800" y="3257101"/>
            <a:ext cx="1446598"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smtClean="0">
                <a:solidFill>
                  <a:srgbClr val="FF0000"/>
                </a:solidFill>
                <a:cs typeface="+mn-cs"/>
              </a:rPr>
              <a:t>11/1</a:t>
            </a:r>
            <a:endParaRPr lang="en-US" sz="1200" kern="0" dirty="0" smtClean="0">
              <a:solidFill>
                <a:srgbClr val="FF0000"/>
              </a:solidFill>
              <a:cs typeface="+mn-cs"/>
            </a:endParaRPr>
          </a:p>
        </p:txBody>
      </p:sp>
      <p:sp>
        <p:nvSpPr>
          <p:cNvPr id="65" name="TextBox 64"/>
          <p:cNvSpPr txBox="1"/>
          <p:nvPr/>
        </p:nvSpPr>
        <p:spPr>
          <a:xfrm>
            <a:off x="7189216" y="1371600"/>
            <a:ext cx="278384" cy="1785104"/>
          </a:xfrm>
          <a:prstGeom prst="rect">
            <a:avLst/>
          </a:prstGeom>
          <a:noFill/>
        </p:spPr>
        <p:txBody>
          <a:bodyPr wrap="square" rtlCol="0">
            <a:spAutoFit/>
          </a:bodyPr>
          <a:lstStyle/>
          <a:p>
            <a:pPr defTabSz="914400" eaLnBrk="1" fontAlgn="auto" hangingPunct="1">
              <a:spcBef>
                <a:spcPts val="0"/>
              </a:spcBef>
              <a:spcAft>
                <a:spcPts val="0"/>
              </a:spcAft>
            </a:pPr>
            <a:r>
              <a:rPr lang="en-US" sz="1000" dirty="0" smtClean="0">
                <a:solidFill>
                  <a:prstClr val="black"/>
                </a:solidFill>
                <a:latin typeface="Wingdings" panose="05000000000000000000" pitchFamily="2" charset="2"/>
                <a:cs typeface="+mn-cs"/>
              </a:rPr>
              <a:t>ü</a:t>
            </a:r>
            <a:endParaRPr lang="en-US" sz="1000" dirty="0">
              <a:solidFill>
                <a:prstClr val="black"/>
              </a:solidFill>
              <a:latin typeface="Wingdings" panose="05000000000000000000" pitchFamily="2" charset="2"/>
              <a:cs typeface="+mn-cs"/>
            </a:endParaRPr>
          </a:p>
          <a:p>
            <a:pPr defTabSz="914400" eaLnBrk="1" fontAlgn="auto" hangingPunct="1">
              <a:spcBef>
                <a:spcPts val="0"/>
              </a:spcBef>
              <a:spcAft>
                <a:spcPts val="0"/>
              </a:spcAft>
            </a:pPr>
            <a:endParaRPr lang="en-US" sz="400" dirty="0">
              <a:solidFill>
                <a:prstClr val="black"/>
              </a:solidFill>
              <a:latin typeface="Wingdings" panose="05000000000000000000" pitchFamily="2" charset="2"/>
              <a:cs typeface="+mn-cs"/>
            </a:endParaRPr>
          </a:p>
          <a:p>
            <a:pPr defTabSz="914400" eaLnBrk="1" fontAlgn="auto" hangingPunct="1">
              <a:spcBef>
                <a:spcPts val="0"/>
              </a:spcBef>
              <a:spcAft>
                <a:spcPts val="0"/>
              </a:spcAft>
            </a:pPr>
            <a:r>
              <a:rPr lang="en-US" sz="1000" dirty="0">
                <a:solidFill>
                  <a:prstClr val="black"/>
                </a:solidFill>
                <a:latin typeface="Wingdings" panose="05000000000000000000" pitchFamily="2" charset="2"/>
                <a:cs typeface="+mn-cs"/>
              </a:rPr>
              <a:t>ü</a:t>
            </a:r>
          </a:p>
          <a:p>
            <a:pPr defTabSz="914400" eaLnBrk="1" fontAlgn="auto" hangingPunct="1">
              <a:spcBef>
                <a:spcPts val="0"/>
              </a:spcBef>
              <a:spcAft>
                <a:spcPts val="0"/>
              </a:spcAft>
            </a:pPr>
            <a:endParaRPr lang="en-US" sz="500" dirty="0">
              <a:solidFill>
                <a:prstClr val="black"/>
              </a:solidFill>
              <a:latin typeface="Wingdings" panose="05000000000000000000" pitchFamily="2" charset="2"/>
              <a:cs typeface="+mn-cs"/>
            </a:endParaRPr>
          </a:p>
          <a:p>
            <a:pPr defTabSz="914400" eaLnBrk="1" fontAlgn="auto" hangingPunct="1">
              <a:spcBef>
                <a:spcPts val="0"/>
              </a:spcBef>
              <a:spcAft>
                <a:spcPts val="0"/>
              </a:spcAft>
            </a:pPr>
            <a:r>
              <a:rPr lang="en-US" sz="1000" dirty="0">
                <a:solidFill>
                  <a:prstClr val="black"/>
                </a:solidFill>
                <a:latin typeface="Wingdings" panose="05000000000000000000" pitchFamily="2" charset="2"/>
                <a:cs typeface="+mn-cs"/>
              </a:rPr>
              <a:t>ü</a:t>
            </a:r>
          </a:p>
          <a:p>
            <a:pPr algn="ctr" defTabSz="914400" eaLnBrk="1" hangingPunct="1">
              <a:defRPr/>
            </a:pPr>
            <a:endParaRPr lang="en-US" sz="400" b="1" i="1" kern="0" dirty="0" smtClean="0">
              <a:solidFill>
                <a:srgbClr val="000000"/>
              </a:solidFill>
              <a:latin typeface="Arial" panose="020B0604020202020204"/>
              <a:cs typeface="+mn-cs"/>
            </a:endParaRPr>
          </a:p>
          <a:p>
            <a:pPr defTabSz="914400" eaLnBrk="1" fontAlgn="auto" hangingPunct="1">
              <a:spcBef>
                <a:spcPts val="0"/>
              </a:spcBef>
              <a:spcAft>
                <a:spcPts val="0"/>
              </a:spcAft>
            </a:pPr>
            <a:r>
              <a:rPr lang="en-US" sz="1000" dirty="0">
                <a:solidFill>
                  <a:prstClr val="black"/>
                </a:solidFill>
                <a:latin typeface="Wingdings" panose="05000000000000000000" pitchFamily="2" charset="2"/>
                <a:cs typeface="+mn-cs"/>
              </a:rPr>
              <a:t>ü</a:t>
            </a:r>
          </a:p>
          <a:p>
            <a:pPr defTabSz="914400" eaLnBrk="1" fontAlgn="auto" hangingPunct="1">
              <a:spcBef>
                <a:spcPts val="0"/>
              </a:spcBef>
              <a:spcAft>
                <a:spcPts val="0"/>
              </a:spcAft>
            </a:pPr>
            <a:endParaRPr lang="en-US" sz="500" dirty="0">
              <a:solidFill>
                <a:prstClr val="black"/>
              </a:solidFill>
              <a:latin typeface="Wingdings" panose="05000000000000000000" pitchFamily="2" charset="2"/>
              <a:cs typeface="+mn-cs"/>
            </a:endParaRPr>
          </a:p>
          <a:p>
            <a:pPr defTabSz="914400" eaLnBrk="1" fontAlgn="auto" hangingPunct="1">
              <a:spcBef>
                <a:spcPts val="0"/>
              </a:spcBef>
              <a:spcAft>
                <a:spcPts val="0"/>
              </a:spcAft>
            </a:pPr>
            <a:r>
              <a:rPr lang="en-US" sz="1000" dirty="0">
                <a:solidFill>
                  <a:prstClr val="black"/>
                </a:solidFill>
                <a:latin typeface="Wingdings" panose="05000000000000000000" pitchFamily="2" charset="2"/>
                <a:cs typeface="+mn-cs"/>
              </a:rPr>
              <a:t>ü</a:t>
            </a:r>
          </a:p>
          <a:p>
            <a:pPr defTabSz="914400" eaLnBrk="1" fontAlgn="auto" hangingPunct="1">
              <a:spcBef>
                <a:spcPts val="0"/>
              </a:spcBef>
              <a:spcAft>
                <a:spcPts val="0"/>
              </a:spcAft>
            </a:pPr>
            <a:endParaRPr lang="en-US" sz="400" dirty="0">
              <a:solidFill>
                <a:prstClr val="black"/>
              </a:solidFill>
              <a:latin typeface="Wingdings" panose="05000000000000000000" pitchFamily="2" charset="2"/>
              <a:cs typeface="+mn-cs"/>
            </a:endParaRPr>
          </a:p>
          <a:p>
            <a:pPr defTabSz="914400" eaLnBrk="1" fontAlgn="auto" hangingPunct="1">
              <a:spcBef>
                <a:spcPts val="0"/>
              </a:spcBef>
              <a:spcAft>
                <a:spcPts val="0"/>
              </a:spcAft>
            </a:pPr>
            <a:endParaRPr lang="en-US" sz="400" dirty="0">
              <a:solidFill>
                <a:prstClr val="black"/>
              </a:solidFill>
              <a:latin typeface="Wingdings" panose="05000000000000000000" pitchFamily="2" charset="2"/>
              <a:cs typeface="+mn-cs"/>
            </a:endParaRPr>
          </a:p>
          <a:p>
            <a:pPr defTabSz="914400" eaLnBrk="1" fontAlgn="auto" hangingPunct="1">
              <a:spcBef>
                <a:spcPts val="0"/>
              </a:spcBef>
              <a:spcAft>
                <a:spcPts val="0"/>
              </a:spcAft>
            </a:pPr>
            <a:endParaRPr lang="en-US" sz="1200" dirty="0" smtClean="0">
              <a:solidFill>
                <a:prstClr val="black"/>
              </a:solidFill>
              <a:latin typeface="Wingdings" panose="05000000000000000000" pitchFamily="2" charset="2"/>
              <a:cs typeface="+mn-cs"/>
            </a:endParaRPr>
          </a:p>
          <a:p>
            <a:pPr defTabSz="914400" eaLnBrk="1" fontAlgn="auto" hangingPunct="1">
              <a:spcBef>
                <a:spcPts val="0"/>
              </a:spcBef>
              <a:spcAft>
                <a:spcPts val="0"/>
              </a:spcAft>
            </a:pPr>
            <a:endParaRPr lang="en-US" sz="1200" dirty="0">
              <a:solidFill>
                <a:prstClr val="black"/>
              </a:solidFill>
              <a:latin typeface="Wingdings" panose="05000000000000000000" pitchFamily="2" charset="2"/>
              <a:cs typeface="+mn-cs"/>
            </a:endParaRPr>
          </a:p>
          <a:p>
            <a:pPr defTabSz="914400" eaLnBrk="1" fontAlgn="auto" hangingPunct="1">
              <a:spcBef>
                <a:spcPts val="0"/>
              </a:spcBef>
              <a:spcAft>
                <a:spcPts val="0"/>
              </a:spcAft>
            </a:pPr>
            <a:r>
              <a:rPr lang="en-US" sz="1000" dirty="0" smtClean="0">
                <a:solidFill>
                  <a:prstClr val="black"/>
                </a:solidFill>
                <a:latin typeface="Wingdings" panose="05000000000000000000" pitchFamily="2" charset="2"/>
                <a:cs typeface="+mn-cs"/>
              </a:rPr>
              <a:t>ü</a:t>
            </a:r>
          </a:p>
        </p:txBody>
      </p:sp>
      <p:sp>
        <p:nvSpPr>
          <p:cNvPr id="68" name="TextBox 67"/>
          <p:cNvSpPr txBox="1"/>
          <p:nvPr/>
        </p:nvSpPr>
        <p:spPr>
          <a:xfrm>
            <a:off x="7177401" y="3563928"/>
            <a:ext cx="278384" cy="1354217"/>
          </a:xfrm>
          <a:prstGeom prst="rect">
            <a:avLst/>
          </a:prstGeom>
          <a:noFill/>
        </p:spPr>
        <p:txBody>
          <a:bodyPr wrap="square" rtlCol="0">
            <a:spAutoFit/>
          </a:bodyPr>
          <a:lstStyle/>
          <a:p>
            <a:pPr defTabSz="914400" eaLnBrk="1" fontAlgn="auto" hangingPunct="1">
              <a:spcBef>
                <a:spcPts val="0"/>
              </a:spcBef>
              <a:spcAft>
                <a:spcPts val="0"/>
              </a:spcAft>
            </a:pPr>
            <a:r>
              <a:rPr lang="en-US" sz="1000" dirty="0" smtClean="0">
                <a:solidFill>
                  <a:prstClr val="black"/>
                </a:solidFill>
                <a:latin typeface="Wingdings" panose="05000000000000000000" pitchFamily="2" charset="2"/>
                <a:cs typeface="+mn-cs"/>
              </a:rPr>
              <a:t>ü</a:t>
            </a:r>
            <a:endParaRPr lang="en-US" sz="1000" dirty="0">
              <a:solidFill>
                <a:prstClr val="black"/>
              </a:solidFill>
              <a:latin typeface="Wingdings" panose="05000000000000000000" pitchFamily="2" charset="2"/>
              <a:cs typeface="+mn-cs"/>
            </a:endParaRPr>
          </a:p>
          <a:p>
            <a:pPr defTabSz="914400" eaLnBrk="1" fontAlgn="auto" hangingPunct="1">
              <a:spcBef>
                <a:spcPts val="0"/>
              </a:spcBef>
              <a:spcAft>
                <a:spcPts val="0"/>
              </a:spcAft>
            </a:pPr>
            <a:endParaRPr lang="en-US" sz="400" dirty="0">
              <a:solidFill>
                <a:prstClr val="black"/>
              </a:solidFill>
              <a:latin typeface="Wingdings" panose="05000000000000000000" pitchFamily="2" charset="2"/>
              <a:cs typeface="+mn-cs"/>
            </a:endParaRPr>
          </a:p>
          <a:p>
            <a:pPr defTabSz="914400" eaLnBrk="1" fontAlgn="auto" hangingPunct="1">
              <a:spcBef>
                <a:spcPts val="0"/>
              </a:spcBef>
              <a:spcAft>
                <a:spcPts val="0"/>
              </a:spcAft>
            </a:pPr>
            <a:r>
              <a:rPr lang="en-US" sz="1000" dirty="0">
                <a:solidFill>
                  <a:prstClr val="black"/>
                </a:solidFill>
                <a:latin typeface="Wingdings" panose="05000000000000000000" pitchFamily="2" charset="2"/>
                <a:cs typeface="+mn-cs"/>
              </a:rPr>
              <a:t>ü</a:t>
            </a:r>
          </a:p>
          <a:p>
            <a:pPr defTabSz="914400" eaLnBrk="1" fontAlgn="auto" hangingPunct="1">
              <a:spcBef>
                <a:spcPts val="0"/>
              </a:spcBef>
              <a:spcAft>
                <a:spcPts val="0"/>
              </a:spcAft>
            </a:pPr>
            <a:endParaRPr lang="en-US" sz="500" dirty="0">
              <a:solidFill>
                <a:prstClr val="black"/>
              </a:solidFill>
              <a:latin typeface="Wingdings" panose="05000000000000000000" pitchFamily="2" charset="2"/>
              <a:cs typeface="+mn-cs"/>
            </a:endParaRPr>
          </a:p>
          <a:p>
            <a:pPr defTabSz="914400" eaLnBrk="1" fontAlgn="auto" hangingPunct="1">
              <a:spcBef>
                <a:spcPts val="0"/>
              </a:spcBef>
              <a:spcAft>
                <a:spcPts val="0"/>
              </a:spcAft>
            </a:pPr>
            <a:r>
              <a:rPr lang="en-US" sz="1000" dirty="0">
                <a:solidFill>
                  <a:prstClr val="black"/>
                </a:solidFill>
                <a:latin typeface="Wingdings" panose="05000000000000000000" pitchFamily="2" charset="2"/>
                <a:cs typeface="+mn-cs"/>
              </a:rPr>
              <a:t>ü</a:t>
            </a:r>
          </a:p>
          <a:p>
            <a:pPr algn="ctr" defTabSz="914400" eaLnBrk="1" hangingPunct="1">
              <a:defRPr/>
            </a:pPr>
            <a:endParaRPr lang="en-US" sz="400" b="1" i="1" kern="0" dirty="0" smtClean="0">
              <a:solidFill>
                <a:srgbClr val="000000"/>
              </a:solidFill>
              <a:latin typeface="Arial" panose="020B0604020202020204"/>
              <a:cs typeface="+mn-cs"/>
            </a:endParaRPr>
          </a:p>
          <a:p>
            <a:pPr defTabSz="914400" eaLnBrk="1" fontAlgn="auto" hangingPunct="1">
              <a:spcBef>
                <a:spcPts val="0"/>
              </a:spcBef>
              <a:spcAft>
                <a:spcPts val="0"/>
              </a:spcAft>
            </a:pPr>
            <a:r>
              <a:rPr lang="en-US" sz="1000" dirty="0">
                <a:solidFill>
                  <a:prstClr val="black"/>
                </a:solidFill>
                <a:latin typeface="Wingdings" panose="05000000000000000000" pitchFamily="2" charset="2"/>
                <a:cs typeface="+mn-cs"/>
              </a:rPr>
              <a:t>ü</a:t>
            </a:r>
          </a:p>
          <a:p>
            <a:pPr defTabSz="914400" eaLnBrk="1" fontAlgn="auto" hangingPunct="1">
              <a:spcBef>
                <a:spcPts val="0"/>
              </a:spcBef>
              <a:spcAft>
                <a:spcPts val="0"/>
              </a:spcAft>
            </a:pPr>
            <a:endParaRPr lang="en-US" sz="500" dirty="0">
              <a:solidFill>
                <a:prstClr val="black"/>
              </a:solidFill>
              <a:latin typeface="Wingdings" panose="05000000000000000000" pitchFamily="2" charset="2"/>
              <a:cs typeface="+mn-cs"/>
            </a:endParaRPr>
          </a:p>
          <a:p>
            <a:pPr defTabSz="914400" eaLnBrk="1" fontAlgn="auto" hangingPunct="1">
              <a:spcBef>
                <a:spcPts val="0"/>
              </a:spcBef>
              <a:spcAft>
                <a:spcPts val="0"/>
              </a:spcAft>
            </a:pPr>
            <a:r>
              <a:rPr lang="en-US" sz="1000" dirty="0">
                <a:solidFill>
                  <a:prstClr val="black"/>
                </a:solidFill>
                <a:latin typeface="Wingdings" panose="05000000000000000000" pitchFamily="2" charset="2"/>
                <a:cs typeface="+mn-cs"/>
              </a:rPr>
              <a:t>ü</a:t>
            </a:r>
          </a:p>
          <a:p>
            <a:pPr defTabSz="914400" eaLnBrk="1" fontAlgn="auto" hangingPunct="1">
              <a:spcBef>
                <a:spcPts val="0"/>
              </a:spcBef>
              <a:spcAft>
                <a:spcPts val="0"/>
              </a:spcAft>
            </a:pPr>
            <a:endParaRPr lang="en-US" sz="400" dirty="0">
              <a:solidFill>
                <a:prstClr val="black"/>
              </a:solidFill>
              <a:latin typeface="Wingdings" panose="05000000000000000000" pitchFamily="2" charset="2"/>
              <a:cs typeface="+mn-cs"/>
            </a:endParaRPr>
          </a:p>
          <a:p>
            <a:pPr defTabSz="914400" eaLnBrk="1" fontAlgn="auto" hangingPunct="1">
              <a:spcBef>
                <a:spcPts val="0"/>
              </a:spcBef>
              <a:spcAft>
                <a:spcPts val="0"/>
              </a:spcAft>
            </a:pPr>
            <a:r>
              <a:rPr lang="en-US" sz="1000" dirty="0" smtClean="0">
                <a:solidFill>
                  <a:prstClr val="black"/>
                </a:solidFill>
                <a:latin typeface="Wingdings" panose="05000000000000000000" pitchFamily="2" charset="2"/>
                <a:cs typeface="+mn-cs"/>
              </a:rPr>
              <a:t>ü</a:t>
            </a:r>
          </a:p>
        </p:txBody>
      </p:sp>
      <p:sp>
        <p:nvSpPr>
          <p:cNvPr id="69" name="TextBox 12"/>
          <p:cNvSpPr txBox="1">
            <a:spLocks noChangeArrowheads="1"/>
          </p:cNvSpPr>
          <p:nvPr/>
        </p:nvSpPr>
        <p:spPr bwMode="auto">
          <a:xfrm>
            <a:off x="7465372" y="2863827"/>
            <a:ext cx="1518348"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smtClean="0">
                <a:solidFill>
                  <a:srgbClr val="FF0000"/>
                </a:solidFill>
                <a:cs typeface="+mn-cs"/>
              </a:rPr>
              <a:t>12/16</a:t>
            </a:r>
            <a:endParaRPr lang="en-US" sz="1200" kern="0" dirty="0" smtClean="0">
              <a:solidFill>
                <a:srgbClr val="FF0000"/>
              </a:solidFill>
              <a:cs typeface="+mn-cs"/>
            </a:endParaRPr>
          </a:p>
        </p:txBody>
      </p:sp>
      <p:cxnSp>
        <p:nvCxnSpPr>
          <p:cNvPr id="70" name="Straight Arrow Connector 69"/>
          <p:cNvCxnSpPr/>
          <p:nvPr/>
        </p:nvCxnSpPr>
        <p:spPr>
          <a:xfrm>
            <a:off x="7585840" y="2760426"/>
            <a:ext cx="282512" cy="47632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71" name="Straight Arrow Connector 70"/>
          <p:cNvCxnSpPr/>
          <p:nvPr/>
        </p:nvCxnSpPr>
        <p:spPr>
          <a:xfrm flipH="1">
            <a:off x="7585840" y="2013194"/>
            <a:ext cx="282512" cy="747396"/>
          </a:xfrm>
          <a:prstGeom prst="straightConnector1">
            <a:avLst/>
          </a:prstGeom>
          <a:ln>
            <a:tailEnd type="none"/>
          </a:ln>
        </p:spPr>
        <p:style>
          <a:lnRef idx="1">
            <a:schemeClr val="accent1"/>
          </a:lnRef>
          <a:fillRef idx="0">
            <a:schemeClr val="accent1"/>
          </a:fillRef>
          <a:effectRef idx="0">
            <a:schemeClr val="accent1"/>
          </a:effectRef>
          <a:fontRef idx="minor">
            <a:schemeClr val="tx1"/>
          </a:fontRef>
        </p:style>
      </p:cxnSp>
      <p:cxnSp>
        <p:nvCxnSpPr>
          <p:cNvPr id="72" name="Straight Arrow Connector 71"/>
          <p:cNvCxnSpPr/>
          <p:nvPr/>
        </p:nvCxnSpPr>
        <p:spPr>
          <a:xfrm>
            <a:off x="8558578" y="2574120"/>
            <a:ext cx="318722" cy="407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73" name="Straight Arrow Connector 72"/>
          <p:cNvCxnSpPr/>
          <p:nvPr/>
        </p:nvCxnSpPr>
        <p:spPr>
          <a:xfrm>
            <a:off x="8590349" y="1476526"/>
            <a:ext cx="318722" cy="407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74" name="TextBox 73"/>
          <p:cNvSpPr txBox="1"/>
          <p:nvPr/>
        </p:nvSpPr>
        <p:spPr>
          <a:xfrm>
            <a:off x="8456648" y="2567850"/>
            <a:ext cx="534121" cy="200055"/>
          </a:xfrm>
          <a:prstGeom prst="rect">
            <a:avLst/>
          </a:prstGeom>
          <a:noFill/>
        </p:spPr>
        <p:txBody>
          <a:bodyPr wrap="none" rtlCol="0">
            <a:spAutoFit/>
          </a:bodyPr>
          <a:lstStyle/>
          <a:p>
            <a:pPr defTabSz="914400" eaLnBrk="1" fontAlgn="auto" hangingPunct="1">
              <a:spcBef>
                <a:spcPts val="0"/>
              </a:spcBef>
              <a:spcAft>
                <a:spcPts val="0"/>
              </a:spcAft>
            </a:pPr>
            <a:r>
              <a:rPr lang="en-US" sz="700" dirty="0" smtClean="0">
                <a:solidFill>
                  <a:srgbClr val="FF0000"/>
                </a:solidFill>
                <a:latin typeface="Arial" panose="020B0604020202020204"/>
                <a:cs typeface="+mn-cs"/>
              </a:rPr>
              <a:t>1/9/2020</a:t>
            </a:r>
            <a:endParaRPr lang="en-US" sz="700" dirty="0">
              <a:solidFill>
                <a:srgbClr val="FF0000"/>
              </a:solidFill>
              <a:latin typeface="Arial" panose="020B0604020202020204"/>
              <a:cs typeface="+mn-cs"/>
            </a:endParaRPr>
          </a:p>
        </p:txBody>
      </p:sp>
      <p:sp>
        <p:nvSpPr>
          <p:cNvPr id="75" name="TextBox 74"/>
          <p:cNvSpPr txBox="1"/>
          <p:nvPr/>
        </p:nvSpPr>
        <p:spPr>
          <a:xfrm>
            <a:off x="8458200" y="1481052"/>
            <a:ext cx="534121" cy="200055"/>
          </a:xfrm>
          <a:prstGeom prst="rect">
            <a:avLst/>
          </a:prstGeom>
          <a:noFill/>
        </p:spPr>
        <p:txBody>
          <a:bodyPr wrap="none" rtlCol="0">
            <a:spAutoFit/>
          </a:bodyPr>
          <a:lstStyle/>
          <a:p>
            <a:pPr defTabSz="914400" eaLnBrk="1" fontAlgn="auto" hangingPunct="1">
              <a:spcBef>
                <a:spcPts val="0"/>
              </a:spcBef>
              <a:spcAft>
                <a:spcPts val="0"/>
              </a:spcAft>
            </a:pPr>
            <a:r>
              <a:rPr lang="en-US" sz="700" dirty="0" smtClean="0">
                <a:solidFill>
                  <a:srgbClr val="FF0000"/>
                </a:solidFill>
                <a:latin typeface="Arial" panose="020B0604020202020204"/>
                <a:cs typeface="+mn-cs"/>
              </a:rPr>
              <a:t>1/9/2020</a:t>
            </a:r>
            <a:endParaRPr lang="en-US" sz="700" dirty="0">
              <a:solidFill>
                <a:srgbClr val="FF0000"/>
              </a:solidFill>
              <a:latin typeface="Arial" panose="020B0604020202020204"/>
              <a:cs typeface="+mn-cs"/>
            </a:endParaRPr>
          </a:p>
        </p:txBody>
      </p:sp>
    </p:spTree>
    <p:extLst>
      <p:ext uri="{BB962C8B-B14F-4D97-AF65-F5344CB8AC3E}">
        <p14:creationId xmlns:p14="http://schemas.microsoft.com/office/powerpoint/2010/main" val="130690531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686800" cy="527613"/>
          </a:xfrm>
        </p:spPr>
        <p:txBody>
          <a:bodyPr/>
          <a:lstStyle/>
          <a:p>
            <a:r>
              <a:rPr lang="en-US" sz="2200" b="1" dirty="0" smtClean="0">
                <a:solidFill>
                  <a:schemeClr val="accent1"/>
                </a:solidFill>
              </a:rPr>
              <a:t>2020 Release Targets – Board Approved NPRRs / SCRs / </a:t>
            </a:r>
            <a:r>
              <a:rPr lang="en-US" sz="2200" b="1" dirty="0" err="1" smtClean="0">
                <a:solidFill>
                  <a:schemeClr val="accent1"/>
                </a:solidFill>
              </a:rPr>
              <a:t>xGRRs</a:t>
            </a:r>
            <a:r>
              <a:rPr lang="en-US" sz="2200" b="1" dirty="0" smtClean="0">
                <a:solidFill>
                  <a:schemeClr val="accent1"/>
                </a:solidFill>
              </a:rPr>
              <a:t> </a:t>
            </a:r>
            <a:endParaRPr lang="en-US" sz="2200" b="1" dirty="0">
              <a:solidFill>
                <a:schemeClr val="accent1"/>
              </a:solidFill>
            </a:endParaRPr>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solidFill>
                  <a:prstClr val="black">
                    <a:tint val="75000"/>
                  </a:prstClr>
                </a:solidFill>
              </a:rPr>
              <a:pPr/>
              <a:t>9</a:t>
            </a:fld>
            <a:endParaRPr lang="en-US">
              <a:solidFill>
                <a:prstClr val="black">
                  <a:tint val="75000"/>
                </a:prstClr>
              </a:solidFill>
            </a:endParaRPr>
          </a:p>
        </p:txBody>
      </p:sp>
      <p:sp>
        <p:nvSpPr>
          <p:cNvPr id="29" name="TextBox 15"/>
          <p:cNvSpPr txBox="1">
            <a:spLocks noChangeArrowheads="1"/>
          </p:cNvSpPr>
          <p:nvPr/>
        </p:nvSpPr>
        <p:spPr bwMode="auto">
          <a:xfrm>
            <a:off x="160280" y="5545329"/>
            <a:ext cx="3174414" cy="40011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t" anchorCtr="1">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defTabSz="914400" eaLnBrk="1" hangingPunct="1">
              <a:defRPr/>
            </a:pPr>
            <a:r>
              <a:rPr lang="en-US" sz="1000" b="0" kern="0" dirty="0">
                <a:solidFill>
                  <a:srgbClr val="000000"/>
                </a:solidFill>
                <a:cs typeface="+mn-cs"/>
              </a:rPr>
              <a:t>Go-live dates can differ from Protocol effective dates – Please refer to market notices for more details</a:t>
            </a:r>
          </a:p>
        </p:txBody>
      </p:sp>
      <p:sp>
        <p:nvSpPr>
          <p:cNvPr id="30" name="TextBox 22"/>
          <p:cNvSpPr txBox="1">
            <a:spLocks noChangeArrowheads="1"/>
          </p:cNvSpPr>
          <p:nvPr/>
        </p:nvSpPr>
        <p:spPr bwMode="auto">
          <a:xfrm>
            <a:off x="160279" y="6002529"/>
            <a:ext cx="3174415" cy="26161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t" anchorCtr="1">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defTabSz="914400" eaLnBrk="1" hangingPunct="1">
              <a:defRPr/>
            </a:pPr>
            <a:r>
              <a:rPr lang="en-US" sz="1100" kern="0">
                <a:solidFill>
                  <a:srgbClr val="000000"/>
                </a:solidFill>
                <a:cs typeface="+mn-cs"/>
              </a:rPr>
              <a:t>Release targets are subject to change</a:t>
            </a:r>
          </a:p>
        </p:txBody>
      </p:sp>
      <p:sp>
        <p:nvSpPr>
          <p:cNvPr id="32" name="TextBox 23"/>
          <p:cNvSpPr txBox="1">
            <a:spLocks noChangeArrowheads="1"/>
          </p:cNvSpPr>
          <p:nvPr/>
        </p:nvSpPr>
        <p:spPr bwMode="auto">
          <a:xfrm>
            <a:off x="3491321" y="5545329"/>
            <a:ext cx="1647290" cy="754053"/>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ctr" anchorCtr="0">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800" b="0" kern="0" dirty="0" smtClean="0">
                <a:solidFill>
                  <a:srgbClr val="000000"/>
                </a:solidFill>
                <a:cs typeface="+mn-cs"/>
              </a:rPr>
              <a:t>APPENDIX</a:t>
            </a:r>
          </a:p>
          <a:p>
            <a:pPr defTabSz="914400" eaLnBrk="1" hangingPunct="1">
              <a:defRPr/>
            </a:pPr>
            <a:r>
              <a:rPr lang="en-US" sz="700" b="0" kern="0" dirty="0" smtClean="0">
                <a:solidFill>
                  <a:srgbClr val="FF0000"/>
                </a:solidFill>
                <a:cs typeface="+mn-cs"/>
              </a:rPr>
              <a:t>Red </a:t>
            </a:r>
            <a:r>
              <a:rPr lang="en-US" sz="700" b="0" kern="0" dirty="0">
                <a:solidFill>
                  <a:srgbClr val="FF0000"/>
                </a:solidFill>
                <a:cs typeface="+mn-cs"/>
              </a:rPr>
              <a:t>Text</a:t>
            </a:r>
            <a:r>
              <a:rPr lang="en-US" sz="700" b="0" kern="0" dirty="0">
                <a:solidFill>
                  <a:srgbClr val="000000"/>
                </a:solidFill>
                <a:cs typeface="+mn-cs"/>
              </a:rPr>
              <a:t>: </a:t>
            </a:r>
            <a:r>
              <a:rPr lang="en-US" sz="700" b="0" kern="0" dirty="0" smtClean="0">
                <a:solidFill>
                  <a:srgbClr val="000000"/>
                </a:solidFill>
                <a:cs typeface="+mn-cs"/>
              </a:rPr>
              <a:t>New </a:t>
            </a:r>
            <a:r>
              <a:rPr lang="en-US" sz="700" b="0" kern="0" dirty="0">
                <a:solidFill>
                  <a:srgbClr val="000000"/>
                </a:solidFill>
                <a:cs typeface="+mn-cs"/>
              </a:rPr>
              <a:t>additions and target release </a:t>
            </a:r>
            <a:r>
              <a:rPr lang="en-US" sz="700" b="0" kern="0" dirty="0" smtClean="0">
                <a:solidFill>
                  <a:srgbClr val="000000"/>
                </a:solidFill>
                <a:cs typeface="+mn-cs"/>
              </a:rPr>
              <a:t>changes</a:t>
            </a:r>
          </a:p>
          <a:p>
            <a:pPr defTabSz="914400" eaLnBrk="1" hangingPunct="1">
              <a:defRPr/>
            </a:pPr>
            <a:r>
              <a:rPr lang="en-US" sz="700" b="0" strike="sngStrike" kern="0" dirty="0">
                <a:solidFill>
                  <a:srgbClr val="000000"/>
                </a:solidFill>
                <a:cs typeface="+mn-cs"/>
              </a:rPr>
              <a:t>Strike-Through Text</a:t>
            </a:r>
            <a:r>
              <a:rPr lang="en-US" sz="700" b="0" kern="0" dirty="0">
                <a:solidFill>
                  <a:srgbClr val="000000"/>
                </a:solidFill>
                <a:cs typeface="+mn-cs"/>
              </a:rPr>
              <a:t>: Previous target </a:t>
            </a:r>
            <a:r>
              <a:rPr lang="en-US" sz="700" b="0" kern="0" dirty="0" smtClean="0">
                <a:solidFill>
                  <a:srgbClr val="000000"/>
                </a:solidFill>
                <a:cs typeface="+mn-cs"/>
              </a:rPr>
              <a:t>release</a:t>
            </a:r>
            <a:endParaRPr lang="en-US" sz="700" b="0" kern="0" dirty="0">
              <a:solidFill>
                <a:srgbClr val="000000"/>
              </a:solidFill>
              <a:cs typeface="+mn-cs"/>
            </a:endParaRPr>
          </a:p>
          <a:p>
            <a:pPr defTabSz="914400" eaLnBrk="1" hangingPunct="1">
              <a:defRPr/>
            </a:pPr>
            <a:r>
              <a:rPr lang="en-US" sz="700" b="0" kern="0" dirty="0">
                <a:solidFill>
                  <a:srgbClr val="000000"/>
                </a:solidFill>
                <a:cs typeface="+mn-cs"/>
              </a:rPr>
              <a:t>(a), (b), </a:t>
            </a:r>
            <a:r>
              <a:rPr lang="en-US" sz="700" b="0" kern="0" dirty="0" smtClean="0">
                <a:solidFill>
                  <a:srgbClr val="000000"/>
                </a:solidFill>
                <a:cs typeface="+mn-cs"/>
              </a:rPr>
              <a:t>etc.: </a:t>
            </a:r>
            <a:r>
              <a:rPr lang="en-US" sz="700" b="0" kern="0" dirty="0">
                <a:solidFill>
                  <a:srgbClr val="000000"/>
                </a:solidFill>
                <a:cs typeface="+mn-cs"/>
              </a:rPr>
              <a:t>M</a:t>
            </a:r>
            <a:r>
              <a:rPr lang="en-US" sz="700" b="0" kern="0" dirty="0" err="1" smtClean="0">
                <a:solidFill>
                  <a:srgbClr val="000000"/>
                </a:solidFill>
                <a:cs typeface="+mn-cs"/>
              </a:rPr>
              <a:t>ultiple</a:t>
            </a:r>
            <a:r>
              <a:rPr lang="en-US" sz="700" b="0" kern="0" dirty="0" smtClean="0">
                <a:solidFill>
                  <a:srgbClr val="000000"/>
                </a:solidFill>
                <a:cs typeface="+mn-cs"/>
              </a:rPr>
              <a:t> phase release</a:t>
            </a:r>
            <a:endParaRPr lang="en-US" sz="700" b="0" kern="0" dirty="0">
              <a:solidFill>
                <a:srgbClr val="000000"/>
              </a:solidFill>
              <a:cs typeface="+mn-cs"/>
            </a:endParaRPr>
          </a:p>
        </p:txBody>
      </p:sp>
      <p:graphicFrame>
        <p:nvGraphicFramePr>
          <p:cNvPr id="33" name="Group 3"/>
          <p:cNvGraphicFramePr>
            <a:graphicFrameLocks/>
          </p:cNvGraphicFramePr>
          <p:nvPr>
            <p:extLst/>
          </p:nvPr>
        </p:nvGraphicFramePr>
        <p:xfrm>
          <a:off x="160280" y="798446"/>
          <a:ext cx="8839200" cy="4190999"/>
        </p:xfrm>
        <a:graphic>
          <a:graphicData uri="http://schemas.openxmlformats.org/drawingml/2006/table">
            <a:tbl>
              <a:tblPr/>
              <a:tblGrid>
                <a:gridCol w="1439920"/>
                <a:gridCol w="1524000"/>
                <a:gridCol w="1447800"/>
                <a:gridCol w="1447800"/>
                <a:gridCol w="1447800"/>
                <a:gridCol w="1531880"/>
              </a:tblGrid>
              <a:tr h="549544">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February</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smtClean="0">
                          <a:ln>
                            <a:noFill/>
                          </a:ln>
                          <a:solidFill>
                            <a:schemeClr val="tx1"/>
                          </a:solidFill>
                          <a:effectLst/>
                          <a:latin typeface="Arial" charset="0"/>
                          <a:ea typeface="+mn-ea"/>
                          <a:cs typeface="+mn-cs"/>
                        </a:rPr>
                        <a:t>2/4 – 2/6</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April</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smtClean="0">
                          <a:ln>
                            <a:noFill/>
                          </a:ln>
                          <a:solidFill>
                            <a:schemeClr val="tx1"/>
                          </a:solidFill>
                          <a:effectLst/>
                          <a:latin typeface="Arial" charset="0"/>
                          <a:ea typeface="+mn-ea"/>
                          <a:cs typeface="+mn-cs"/>
                        </a:rPr>
                        <a:t>3/31 – 4/2</a:t>
                      </a:r>
                      <a:endParaRPr kumimoji="0" lang="en-US" sz="1200" b="0" i="1" u="none" strike="noStrike" cap="none" normalizeH="0" baseline="0" dirty="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May</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smtClean="0">
                          <a:ln>
                            <a:noFill/>
                          </a:ln>
                          <a:solidFill>
                            <a:schemeClr val="tx1"/>
                          </a:solidFill>
                          <a:effectLst/>
                          <a:latin typeface="Arial" charset="0"/>
                          <a:ea typeface="+mn-ea"/>
                          <a:cs typeface="+mn-cs"/>
                        </a:rPr>
                        <a:t>5/26 – 5/28</a:t>
                      </a:r>
                      <a:endParaRPr kumimoji="0" lang="en-US" sz="1200" b="0" i="1" u="none" strike="noStrike" cap="none" normalizeH="0" baseline="0" dirty="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August</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smtClean="0">
                          <a:ln>
                            <a:noFill/>
                          </a:ln>
                          <a:solidFill>
                            <a:schemeClr val="tx1"/>
                          </a:solidFill>
                          <a:effectLst/>
                          <a:latin typeface="Arial" charset="0"/>
                          <a:ea typeface="+mn-ea"/>
                          <a:cs typeface="+mn-cs"/>
                        </a:rPr>
                        <a:t>8/4 – 8/6</a:t>
                      </a:r>
                      <a:endParaRPr kumimoji="0" lang="en-US" sz="1200" b="0" i="1" u="none" strike="noStrike" cap="none" normalizeH="0" baseline="0" dirty="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October</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smtClean="0">
                          <a:ln>
                            <a:noFill/>
                          </a:ln>
                          <a:solidFill>
                            <a:schemeClr val="tx1"/>
                          </a:solidFill>
                          <a:effectLst/>
                          <a:latin typeface="Arial" charset="0"/>
                          <a:ea typeface="+mn-ea"/>
                          <a:cs typeface="+mn-cs"/>
                        </a:rPr>
                        <a:t>10/13 – 10/15</a:t>
                      </a:r>
                      <a:endParaRPr kumimoji="0" lang="en-US" sz="1200" b="0" i="1" u="none" strike="noStrike" cap="none" normalizeH="0" baseline="0" dirty="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December</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smtClean="0">
                          <a:ln>
                            <a:noFill/>
                          </a:ln>
                          <a:solidFill>
                            <a:schemeClr val="tx1"/>
                          </a:solidFill>
                          <a:effectLst/>
                          <a:latin typeface="Arial" charset="0"/>
                          <a:ea typeface="+mn-ea"/>
                          <a:cs typeface="+mn-cs"/>
                        </a:rPr>
                        <a:t>12/8 – 12/10</a:t>
                      </a:r>
                      <a:endParaRPr kumimoji="0" lang="en-US" sz="1200" b="0" i="1" u="none" strike="noStrike" cap="none" normalizeH="0" baseline="0" dirty="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r>
              <a:tr h="3641455">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000" b="0" i="0" u="none" strike="noStrike" cap="none" normalizeH="0" baseline="0" dirty="0" smtClean="0">
                        <a:ln>
                          <a:noFill/>
                        </a:ln>
                        <a:solidFill>
                          <a:srgbClr val="FF0000"/>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000" b="0" i="0" u="none" strike="noStrike" cap="none" normalizeH="0" baseline="0" dirty="0" smtClean="0">
                        <a:ln>
                          <a:noFill/>
                        </a:ln>
                        <a:solidFill>
                          <a:srgbClr val="FF0000"/>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000" b="0" i="0" u="none" strike="noStrike" cap="none" normalizeH="0" baseline="0" dirty="0" smtClean="0">
                        <a:ln>
                          <a:noFill/>
                        </a:ln>
                        <a:solidFill>
                          <a:srgbClr val="FF0000"/>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000" b="0" i="0" u="none" strike="noStrike" cap="none" normalizeH="0" baseline="0" dirty="0" smtClean="0">
                        <a:ln>
                          <a:noFill/>
                        </a:ln>
                        <a:solidFill>
                          <a:srgbClr val="FF0000"/>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000" b="0" i="0" u="none" strike="noStrike" cap="none" normalizeH="0" baseline="0" dirty="0" smtClean="0">
                        <a:ln>
                          <a:noFill/>
                        </a:ln>
                        <a:solidFill>
                          <a:srgbClr val="FF0000"/>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NPRR877 </a:t>
                      </a:r>
                      <a:r>
                        <a:rPr kumimoji="0" lang="en-US" sz="1000" b="0" i="0" u="none" strike="noStrike" kern="1200" cap="none" normalizeH="0" baseline="0" dirty="0" smtClean="0">
                          <a:ln>
                            <a:noFill/>
                          </a:ln>
                          <a:solidFill>
                            <a:schemeClr val="tx1"/>
                          </a:solidFill>
                          <a:effectLst/>
                          <a:latin typeface="Courier New" pitchFamily="49" charset="0"/>
                          <a:ea typeface="+mn-ea"/>
                          <a:cs typeface="+mn-cs"/>
                        </a:rPr>
                        <a:t>Ph2</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smtClean="0">
                          <a:ln>
                            <a:noFill/>
                          </a:ln>
                          <a:solidFill>
                            <a:srgbClr val="FF0000"/>
                          </a:solidFill>
                          <a:effectLst/>
                          <a:latin typeface="Courier New" pitchFamily="49" charset="0"/>
                        </a:rPr>
                        <a:t>NPRR968</a:t>
                      </a:r>
                      <a:endParaRPr kumimoji="0" lang="en-US" sz="1000" b="0" i="0" u="none" strike="noStrike" cap="none" normalizeH="0" baseline="0" dirty="0" smtClean="0">
                        <a:ln>
                          <a:noFill/>
                        </a:ln>
                        <a:solidFill>
                          <a:srgbClr val="FF0000"/>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000" b="0" i="0" u="none" strike="noStrike" cap="none" normalizeH="0" baseline="0" dirty="0" smtClean="0">
                        <a:ln>
                          <a:noFill/>
                        </a:ln>
                        <a:solidFill>
                          <a:srgbClr val="FF0000"/>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000" b="0" i="0" u="none" strike="noStrike" cap="none" normalizeH="0" baseline="0" dirty="0" smtClean="0">
                        <a:ln>
                          <a:noFill/>
                        </a:ln>
                        <a:solidFill>
                          <a:srgbClr val="FF0000"/>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smtClean="0">
                          <a:ln>
                            <a:noFill/>
                          </a:ln>
                          <a:solidFill>
                            <a:srgbClr val="FF0000"/>
                          </a:solidFill>
                          <a:effectLst/>
                          <a:latin typeface="Courier New" pitchFamily="49" charset="0"/>
                        </a:rPr>
                        <a:t>NPRR873</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smtClean="0">
                          <a:ln>
                            <a:noFill/>
                          </a:ln>
                          <a:solidFill>
                            <a:srgbClr val="FF0000"/>
                          </a:solidFill>
                          <a:effectLst/>
                          <a:latin typeface="Courier New" pitchFamily="49" charset="0"/>
                        </a:rPr>
                        <a:t>SCR797</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000" b="0" i="0" u="none" strike="noStrike" cap="none" normalizeH="0" baseline="0" dirty="0" smtClean="0">
                        <a:ln>
                          <a:noFill/>
                        </a:ln>
                        <a:solidFill>
                          <a:srgbClr val="FF0000"/>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000" b="0" i="0" u="none" strike="noStrike" cap="none" normalizeH="0" baseline="0" dirty="0" smtClean="0">
                        <a:ln>
                          <a:noFill/>
                        </a:ln>
                        <a:solidFill>
                          <a:srgbClr val="FF0000"/>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400" b="0" i="0" u="none" strike="noStrike" cap="none" normalizeH="0" baseline="0" dirty="0" smtClean="0">
                        <a:ln>
                          <a:noFill/>
                        </a:ln>
                        <a:solidFill>
                          <a:srgbClr val="FF0000"/>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smtClean="0">
                          <a:ln>
                            <a:noFill/>
                          </a:ln>
                          <a:solidFill>
                            <a:schemeClr val="tx1"/>
                          </a:solidFill>
                          <a:effectLst/>
                          <a:latin typeface="Courier New" pitchFamily="49" charset="0"/>
                        </a:rPr>
                        <a:t>NPRR863</a:t>
                      </a:r>
                      <a:r>
                        <a:rPr kumimoji="0" lang="en-US" sz="1000" b="0" i="0" u="none" strike="noStrike" cap="none" normalizeH="0" baseline="0" dirty="0" smtClean="0">
                          <a:ln>
                            <a:noFill/>
                          </a:ln>
                          <a:solidFill>
                            <a:schemeClr val="tx1"/>
                          </a:solidFill>
                          <a:effectLst/>
                          <a:latin typeface="Courier New" pitchFamily="49" charset="0"/>
                        </a:rPr>
                        <a:t> Ph1</a:t>
                      </a:r>
                      <a:endParaRPr kumimoji="0" lang="en-US" sz="1200" b="0" i="0" u="none" strike="noStrike" cap="none" normalizeH="0" baseline="0" dirty="0" smtClean="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cap="none" normalizeH="0" baseline="0" dirty="0" smtClean="0">
                        <a:ln>
                          <a:noFill/>
                        </a:ln>
                        <a:solidFill>
                          <a:srgbClr val="FF0000"/>
                        </a:solidFill>
                        <a:effectLst/>
                        <a:latin typeface="Courier New" pitchFamily="49"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dirty="0" smtClean="0">
                          <a:ln>
                            <a:noFill/>
                          </a:ln>
                          <a:solidFill>
                            <a:schemeClr val="tx1"/>
                          </a:solidFill>
                          <a:effectLst/>
                          <a:latin typeface="Courier New" pitchFamily="49" charset="0"/>
                        </a:rPr>
                        <a:t>SCR802</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rgbClr val="FF0000"/>
                          </a:solidFill>
                          <a:effectLst/>
                          <a:latin typeface="Courier New" pitchFamily="49" charset="0"/>
                          <a:ea typeface="+mn-ea"/>
                          <a:cs typeface="+mn-cs"/>
                        </a:rPr>
                        <a:t>NPRR929</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SCR781</a:t>
                      </a:r>
                      <a:r>
                        <a:rPr kumimoji="0" lang="en-US" sz="900" b="0" i="0" u="none" strike="noStrike" kern="1200" cap="none" normalizeH="0" baseline="0" dirty="0" smtClean="0">
                          <a:ln>
                            <a:noFill/>
                          </a:ln>
                          <a:solidFill>
                            <a:schemeClr val="tx1"/>
                          </a:solidFill>
                          <a:effectLst/>
                          <a:latin typeface="Courier New" pitchFamily="49" charset="0"/>
                          <a:ea typeface="+mn-ea"/>
                          <a:cs typeface="+mn-cs"/>
                        </a:rPr>
                        <a:t>(a)</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RRGRR016</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sngStrike" kern="1200" cap="none" normalizeH="0" baseline="0" dirty="0" smtClean="0">
                          <a:ln>
                            <a:noFill/>
                          </a:ln>
                          <a:solidFill>
                            <a:schemeClr val="tx1"/>
                          </a:solidFill>
                          <a:effectLst/>
                          <a:latin typeface="Courier New" pitchFamily="49" charset="0"/>
                          <a:ea typeface="+mn-ea"/>
                          <a:cs typeface="+mn-cs"/>
                        </a:rPr>
                        <a:t>NPRR889</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sngStrike" kern="1200" cap="none" normalizeH="0" baseline="0" dirty="0" smtClean="0">
                          <a:ln>
                            <a:noFill/>
                          </a:ln>
                          <a:solidFill>
                            <a:schemeClr val="tx1"/>
                          </a:solidFill>
                          <a:effectLst/>
                          <a:latin typeface="Courier New" pitchFamily="49" charset="0"/>
                          <a:ea typeface="+mn-ea"/>
                          <a:cs typeface="+mn-cs"/>
                        </a:rPr>
                        <a:t>RMGRR155</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sngStrike" kern="1200" cap="none" normalizeH="0" baseline="0" dirty="0" smtClean="0">
                          <a:ln>
                            <a:noFill/>
                          </a:ln>
                          <a:solidFill>
                            <a:schemeClr val="tx1"/>
                          </a:solidFill>
                          <a:effectLst/>
                          <a:latin typeface="Courier New" pitchFamily="49" charset="0"/>
                          <a:ea typeface="+mn-ea"/>
                          <a:cs typeface="+mn-cs"/>
                        </a:rPr>
                        <a:t>RRGRR018</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RRGRR019</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NPRR856</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NPRR884</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NPRR935</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OBDRR006</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rgbClr val="FF0000"/>
                          </a:solidFill>
                          <a:effectLst/>
                          <a:latin typeface="Courier New" pitchFamily="49" charset="0"/>
                          <a:ea typeface="+mn-ea"/>
                          <a:cs typeface="+mn-cs"/>
                        </a:rPr>
                        <a:t>NPRR905</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rgbClr val="FF0000"/>
                          </a:solidFill>
                          <a:effectLst/>
                          <a:latin typeface="Courier New" pitchFamily="49" charset="0"/>
                          <a:ea typeface="+mn-ea"/>
                          <a:cs typeface="+mn-cs"/>
                        </a:rPr>
                        <a:t>SCR804</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000" b="0" i="0" u="none" strike="noStrike" kern="1200" cap="none" normalizeH="0" baseline="0" dirty="0" smtClean="0">
                          <a:ln>
                            <a:noFill/>
                          </a:ln>
                          <a:solidFill>
                            <a:schemeClr val="tx1"/>
                          </a:solidFill>
                          <a:effectLst/>
                          <a:latin typeface="Courier New" pitchFamily="49" charset="0"/>
                          <a:ea typeface="+mn-ea"/>
                          <a:cs typeface="+mn-cs"/>
                        </a:rPr>
                        <a:t>MMS/OS Refresh</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rgbClr val="FF0000"/>
                          </a:solidFill>
                          <a:effectLst/>
                          <a:latin typeface="Courier New" pitchFamily="49" charset="0"/>
                          <a:ea typeface="+mn-ea"/>
                          <a:cs typeface="+mn-cs"/>
                        </a:rPr>
                        <a:t>SCR799</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NPRR917</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rgbClr val="FF0000"/>
                          </a:solidFill>
                          <a:effectLst/>
                          <a:latin typeface="Courier New" pitchFamily="49" charset="0"/>
                          <a:ea typeface="+mn-ea"/>
                          <a:cs typeface="+mn-cs"/>
                        </a:rPr>
                        <a:t>NPRR863</a:t>
                      </a:r>
                      <a:r>
                        <a:rPr kumimoji="0" lang="en-US" sz="1000" b="0" i="0" u="none" strike="noStrike" kern="1200" cap="none" normalizeH="0" baseline="0" dirty="0" smtClean="0">
                          <a:ln>
                            <a:noFill/>
                          </a:ln>
                          <a:solidFill>
                            <a:srgbClr val="FF0000"/>
                          </a:solidFill>
                          <a:effectLst/>
                          <a:latin typeface="Courier New" pitchFamily="49" charset="0"/>
                          <a:ea typeface="+mn-ea"/>
                          <a:cs typeface="+mn-cs"/>
                        </a:rPr>
                        <a:t> Ph2</a:t>
                      </a:r>
                      <a:endParaRPr kumimoji="0" lang="en-US" sz="1200" b="0" i="0" u="none" strike="noStrike" kern="1200" cap="none" normalizeH="0" baseline="0" dirty="0" smtClean="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rgbClr val="FF0000"/>
                          </a:solidFill>
                          <a:effectLst/>
                          <a:latin typeface="Courier New" pitchFamily="49" charset="0"/>
                          <a:ea typeface="+mn-ea"/>
                          <a:cs typeface="+mn-cs"/>
                        </a:rPr>
                        <a:t>NPRR885</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rgbClr val="FF0000"/>
                          </a:solidFill>
                          <a:effectLst/>
                          <a:latin typeface="Courier New" pitchFamily="49" charset="0"/>
                          <a:ea typeface="+mn-ea"/>
                          <a:cs typeface="+mn-cs"/>
                        </a:rPr>
                        <a:t>PGRR070</a:t>
                      </a:r>
                      <a:r>
                        <a:rPr kumimoji="0" lang="en-US" sz="900" b="0" i="0" u="none" strike="noStrike" kern="1200" cap="none" normalizeH="0" baseline="0" dirty="0" smtClean="0">
                          <a:ln>
                            <a:noFill/>
                          </a:ln>
                          <a:solidFill>
                            <a:srgbClr val="FF0000"/>
                          </a:solidFill>
                          <a:effectLst/>
                          <a:latin typeface="Courier New" pitchFamily="49" charset="0"/>
                          <a:ea typeface="+mn-ea"/>
                          <a:cs typeface="+mn-cs"/>
                        </a:rPr>
                        <a:t>(b)</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rgbClr val="FF0000"/>
                          </a:solidFill>
                          <a:effectLst/>
                          <a:latin typeface="Courier New" pitchFamily="49" charset="0"/>
                          <a:ea typeface="+mn-ea"/>
                          <a:cs typeface="+mn-cs"/>
                        </a:rPr>
                        <a:t>SCR781</a:t>
                      </a:r>
                      <a:r>
                        <a:rPr kumimoji="0" lang="en-US" sz="900" b="0" i="0" u="none" strike="noStrike" kern="1200" cap="none" normalizeH="0" baseline="0" dirty="0" smtClean="0">
                          <a:ln>
                            <a:noFill/>
                          </a:ln>
                          <a:solidFill>
                            <a:srgbClr val="FF0000"/>
                          </a:solidFill>
                          <a:effectLst/>
                          <a:latin typeface="Courier New" pitchFamily="49" charset="0"/>
                          <a:ea typeface="+mn-ea"/>
                          <a:cs typeface="+mn-cs"/>
                        </a:rPr>
                        <a:t>(b)</a:t>
                      </a:r>
                      <a:endParaRPr kumimoji="0" lang="en-US" sz="1200" b="0" i="0" u="none" strike="noStrike" kern="1200" cap="none" normalizeH="0" baseline="0" dirty="0" smtClean="0">
                        <a:ln>
                          <a:noFill/>
                        </a:ln>
                        <a:solidFill>
                          <a:srgbClr val="FF0000"/>
                        </a:solidFill>
                        <a:effectLst/>
                        <a:latin typeface="Courier New" pitchFamily="49" charset="0"/>
                        <a:ea typeface="+mn-ea"/>
                        <a:cs typeface="+mn-cs"/>
                      </a:endParaRPr>
                    </a:p>
                  </a:txBody>
                  <a:tcPr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24" name="TextBox 21"/>
          <p:cNvSpPr txBox="1">
            <a:spLocks noChangeArrowheads="1"/>
          </p:cNvSpPr>
          <p:nvPr/>
        </p:nvSpPr>
        <p:spPr bwMode="auto">
          <a:xfrm>
            <a:off x="5242489" y="5529940"/>
            <a:ext cx="1173951" cy="83099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ctr" anchorCtr="0">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defTabSz="914400" eaLnBrk="1" hangingPunct="1">
              <a:defRPr/>
            </a:pPr>
            <a:r>
              <a:rPr lang="en-US" sz="800" b="0" u="sng" kern="0" dirty="0" smtClean="0">
                <a:solidFill>
                  <a:srgbClr val="000000"/>
                </a:solidFill>
                <a:cs typeface="+mn-cs"/>
              </a:rPr>
              <a:t>Project Status Codes </a:t>
            </a:r>
          </a:p>
          <a:p>
            <a:pPr defTabSz="914400" eaLnBrk="1" hangingPunct="1">
              <a:defRPr/>
            </a:pPr>
            <a:r>
              <a:rPr lang="en-US" sz="800" b="0" kern="0" dirty="0" smtClean="0">
                <a:solidFill>
                  <a:srgbClr val="000000"/>
                </a:solidFill>
                <a:cs typeface="+mn-cs"/>
              </a:rPr>
              <a:t>  NS = Not Started</a:t>
            </a:r>
          </a:p>
          <a:p>
            <a:pPr defTabSz="914400" eaLnBrk="1" hangingPunct="1">
              <a:defRPr/>
            </a:pPr>
            <a:r>
              <a:rPr lang="en-US" sz="800" b="0" kern="0" dirty="0" smtClean="0">
                <a:solidFill>
                  <a:srgbClr val="000000"/>
                </a:solidFill>
                <a:cs typeface="+mn-cs"/>
              </a:rPr>
              <a:t>  I     = Initiation</a:t>
            </a:r>
          </a:p>
          <a:p>
            <a:pPr defTabSz="914400" eaLnBrk="1" hangingPunct="1">
              <a:defRPr/>
            </a:pPr>
            <a:r>
              <a:rPr lang="en-US" sz="800" b="0" kern="0" dirty="0" smtClean="0">
                <a:solidFill>
                  <a:srgbClr val="000000"/>
                </a:solidFill>
                <a:cs typeface="+mn-cs"/>
              </a:rPr>
              <a:t>  P    = Planning</a:t>
            </a:r>
          </a:p>
          <a:p>
            <a:pPr defTabSz="914400" eaLnBrk="1" hangingPunct="1">
              <a:defRPr/>
            </a:pPr>
            <a:r>
              <a:rPr lang="en-US" sz="800" b="0" kern="0" dirty="0" smtClean="0">
                <a:solidFill>
                  <a:srgbClr val="000000"/>
                </a:solidFill>
                <a:cs typeface="+mn-cs"/>
              </a:rPr>
              <a:t>  E    = Execution</a:t>
            </a:r>
          </a:p>
          <a:p>
            <a:pPr defTabSz="914400" eaLnBrk="1" hangingPunct="1">
              <a:defRPr/>
            </a:pPr>
            <a:r>
              <a:rPr lang="en-US" sz="800" b="0" kern="0" dirty="0" smtClean="0">
                <a:solidFill>
                  <a:srgbClr val="000000"/>
                </a:solidFill>
                <a:cs typeface="+mn-cs"/>
              </a:rPr>
              <a:t>  H    = On Hold</a:t>
            </a:r>
          </a:p>
        </p:txBody>
      </p:sp>
      <p:sp>
        <p:nvSpPr>
          <p:cNvPr id="43" name="TextBox 42"/>
          <p:cNvSpPr txBox="1"/>
          <p:nvPr/>
        </p:nvSpPr>
        <p:spPr>
          <a:xfrm>
            <a:off x="7177405" y="1282521"/>
            <a:ext cx="370549" cy="2985433"/>
          </a:xfrm>
          <a:prstGeom prst="rect">
            <a:avLst/>
          </a:prstGeom>
          <a:noFill/>
        </p:spPr>
        <p:txBody>
          <a:bodyPr wrap="square" rtlCol="0">
            <a:spAutoFit/>
          </a:bodyPr>
          <a:lstStyle/>
          <a:p>
            <a:pPr algn="ctr" defTabSz="914400" eaLnBrk="1" hangingPunct="1">
              <a:defRPr/>
            </a:pPr>
            <a:endParaRPr lang="en-US" sz="1000" b="1" i="1" kern="0" dirty="0" smtClean="0">
              <a:solidFill>
                <a:srgbClr val="000000"/>
              </a:solidFill>
              <a:latin typeface="Arial" panose="020B0604020202020204"/>
              <a:cs typeface="+mn-cs"/>
            </a:endParaRPr>
          </a:p>
          <a:p>
            <a:pPr algn="ctr" defTabSz="914400" eaLnBrk="1" hangingPunct="1">
              <a:defRPr/>
            </a:pPr>
            <a:endParaRPr lang="en-US" sz="400" b="1" i="1" kern="0" dirty="0" smtClean="0">
              <a:solidFill>
                <a:srgbClr val="000000"/>
              </a:solidFill>
              <a:latin typeface="Arial" panose="020B0604020202020204"/>
              <a:cs typeface="+mn-cs"/>
            </a:endParaRPr>
          </a:p>
          <a:p>
            <a:pPr algn="ctr" defTabSz="914400" eaLnBrk="1" hangingPunct="1">
              <a:defRPr/>
            </a:pPr>
            <a:endParaRPr lang="en-US" sz="1000" b="1" i="1" kern="0" dirty="0" smtClean="0">
              <a:solidFill>
                <a:srgbClr val="000000"/>
              </a:solidFill>
              <a:latin typeface="Arial" panose="020B0604020202020204"/>
              <a:cs typeface="+mn-cs"/>
            </a:endParaRP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endParaRPr lang="en-US" sz="1000" b="1" i="1" kern="0" dirty="0" smtClean="0">
              <a:solidFill>
                <a:srgbClr val="000000"/>
              </a:solidFill>
              <a:latin typeface="Arial" panose="020B0604020202020204"/>
              <a:cs typeface="+mn-cs"/>
            </a:endParaRPr>
          </a:p>
          <a:p>
            <a:pPr algn="ctr" defTabSz="914400" eaLnBrk="1" hangingPunct="1">
              <a:defRPr/>
            </a:pPr>
            <a:endParaRPr lang="en-US" sz="500" b="1" i="1" kern="0" dirty="0">
              <a:solidFill>
                <a:srgbClr val="000000"/>
              </a:solidFill>
              <a:latin typeface="Arial" panose="020B0604020202020204"/>
              <a:cs typeface="+mn-cs"/>
            </a:endParaRPr>
          </a:p>
          <a:p>
            <a:pPr algn="ctr" defTabSz="914400" eaLnBrk="1" hangingPunct="1">
              <a:defRPr/>
            </a:pPr>
            <a:endParaRPr lang="en-US" sz="1000" b="1" i="1" kern="0" dirty="0" smtClean="0">
              <a:solidFill>
                <a:srgbClr val="000000"/>
              </a:solidFill>
              <a:latin typeface="Arial" panose="020B0604020202020204"/>
              <a:cs typeface="+mn-cs"/>
            </a:endParaRP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 </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 </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endParaRPr lang="en-US" sz="1400" b="1" i="1" kern="0" dirty="0" smtClean="0">
              <a:solidFill>
                <a:srgbClr val="000000"/>
              </a:solidFill>
              <a:latin typeface="Arial" panose="020B0604020202020204"/>
              <a:cs typeface="+mn-cs"/>
            </a:endParaRPr>
          </a:p>
          <a:p>
            <a:pPr algn="ctr" defTabSz="914400" eaLnBrk="1" hangingPunct="1">
              <a:defRPr/>
            </a:pPr>
            <a:endParaRPr lang="en-US" sz="1000" b="1" i="1" kern="0" dirty="0">
              <a:solidFill>
                <a:srgbClr val="000000"/>
              </a:solidFill>
              <a:latin typeface="Arial" panose="020B0604020202020204"/>
              <a:cs typeface="+mn-cs"/>
            </a:endParaRPr>
          </a:p>
          <a:p>
            <a:pPr algn="ctr" defTabSz="914400" eaLnBrk="1" hangingPunct="1">
              <a:defRPr/>
            </a:pPr>
            <a:endParaRPr lang="en-US" sz="1000" b="1" i="1" kern="0" dirty="0" smtClean="0">
              <a:solidFill>
                <a:srgbClr val="000000"/>
              </a:solidFill>
              <a:latin typeface="Arial" panose="020B0604020202020204"/>
              <a:cs typeface="+mn-cs"/>
            </a:endParaRPr>
          </a:p>
          <a:p>
            <a:pPr algn="ctr" defTabSz="914400" eaLnBrk="1" hangingPunct="1">
              <a:defRPr/>
            </a:pPr>
            <a:endParaRPr lang="en-US" sz="1000" b="1" i="1" kern="0" dirty="0">
              <a:solidFill>
                <a:srgbClr val="000000"/>
              </a:solidFill>
              <a:latin typeface="Arial" panose="020B0604020202020204"/>
              <a:cs typeface="+mn-cs"/>
            </a:endParaRPr>
          </a:p>
          <a:p>
            <a:pPr algn="ctr" defTabSz="914400" eaLnBrk="1" hangingPunct="1">
              <a:defRPr/>
            </a:pPr>
            <a:endParaRPr lang="en-US" sz="1000" b="1" i="1" kern="0" dirty="0">
              <a:solidFill>
                <a:srgbClr val="000000"/>
              </a:solidFill>
              <a:latin typeface="Arial" panose="020B0604020202020204"/>
              <a:cs typeface="+mn-cs"/>
            </a:endParaRPr>
          </a:p>
          <a:p>
            <a:pPr algn="ctr" defTabSz="914400" eaLnBrk="1" hangingPunct="1">
              <a:defRPr/>
            </a:pPr>
            <a:endParaRPr lang="en-US" sz="1000" b="1" i="1" kern="0" dirty="0" smtClean="0">
              <a:solidFill>
                <a:srgbClr val="000000"/>
              </a:solidFill>
              <a:latin typeface="Arial" panose="020B0604020202020204"/>
              <a:cs typeface="+mn-cs"/>
            </a:endParaRPr>
          </a:p>
          <a:p>
            <a:pPr algn="ctr" defTabSz="914400" eaLnBrk="1" hangingPunct="1">
              <a:defRPr/>
            </a:pPr>
            <a:endParaRPr lang="en-US" sz="1000" b="1" i="1" kern="0" dirty="0">
              <a:solidFill>
                <a:srgbClr val="000000"/>
              </a:solidFill>
              <a:latin typeface="Arial" panose="020B0604020202020204"/>
              <a:cs typeface="+mn-cs"/>
            </a:endParaRPr>
          </a:p>
          <a:p>
            <a:pPr algn="ctr" defTabSz="914400" eaLnBrk="1" hangingPunct="1">
              <a:defRPr/>
            </a:pPr>
            <a:endParaRPr lang="en-US" sz="1200" b="1" i="1" kern="0" dirty="0" smtClean="0">
              <a:solidFill>
                <a:srgbClr val="000000"/>
              </a:solidFill>
              <a:latin typeface="Arial" panose="020B0604020202020204"/>
              <a:cs typeface="+mn-cs"/>
            </a:endParaRPr>
          </a:p>
          <a:p>
            <a:pPr algn="ctr" defTabSz="914400" eaLnBrk="1" hangingPunct="1">
              <a:defRPr/>
            </a:pPr>
            <a:endParaRPr lang="en-US" sz="500" b="1" i="1" kern="0" dirty="0" smtClean="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P</a:t>
            </a:r>
          </a:p>
        </p:txBody>
      </p:sp>
      <p:sp>
        <p:nvSpPr>
          <p:cNvPr id="3" name="Flowchart: Alternate Process 2"/>
          <p:cNvSpPr/>
          <p:nvPr/>
        </p:nvSpPr>
        <p:spPr>
          <a:xfrm>
            <a:off x="152400" y="797795"/>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eaLnBrk="1" fontAlgn="auto" hangingPunct="1">
              <a:spcBef>
                <a:spcPts val="0"/>
              </a:spcBef>
              <a:spcAft>
                <a:spcPts val="0"/>
              </a:spcAft>
            </a:pPr>
            <a:r>
              <a:rPr lang="en-US" sz="900" b="1" dirty="0" smtClean="0">
                <a:solidFill>
                  <a:srgbClr val="FFFFFF"/>
                </a:solidFill>
              </a:rPr>
              <a:t>R1</a:t>
            </a:r>
            <a:endParaRPr lang="en-US" sz="1400" b="1" dirty="0">
              <a:solidFill>
                <a:srgbClr val="FFFFFF"/>
              </a:solidFill>
            </a:endParaRPr>
          </a:p>
        </p:txBody>
      </p:sp>
      <p:sp>
        <p:nvSpPr>
          <p:cNvPr id="51" name="Flowchart: Alternate Process 50"/>
          <p:cNvSpPr/>
          <p:nvPr/>
        </p:nvSpPr>
        <p:spPr>
          <a:xfrm>
            <a:off x="1600200" y="806036"/>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eaLnBrk="1" fontAlgn="auto" hangingPunct="1">
              <a:spcBef>
                <a:spcPts val="0"/>
              </a:spcBef>
              <a:spcAft>
                <a:spcPts val="0"/>
              </a:spcAft>
            </a:pPr>
            <a:r>
              <a:rPr lang="en-US" sz="900" b="1" dirty="0" smtClean="0">
                <a:solidFill>
                  <a:srgbClr val="FFFFFF"/>
                </a:solidFill>
              </a:rPr>
              <a:t>R2</a:t>
            </a:r>
            <a:endParaRPr lang="en-US" sz="1400" b="1" dirty="0">
              <a:solidFill>
                <a:srgbClr val="FFFFFF"/>
              </a:solidFill>
            </a:endParaRPr>
          </a:p>
        </p:txBody>
      </p:sp>
      <p:sp>
        <p:nvSpPr>
          <p:cNvPr id="52" name="Flowchart: Alternate Process 51"/>
          <p:cNvSpPr/>
          <p:nvPr/>
        </p:nvSpPr>
        <p:spPr>
          <a:xfrm>
            <a:off x="3124200" y="796160"/>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eaLnBrk="1" fontAlgn="auto" hangingPunct="1">
              <a:spcBef>
                <a:spcPts val="0"/>
              </a:spcBef>
              <a:spcAft>
                <a:spcPts val="0"/>
              </a:spcAft>
            </a:pPr>
            <a:r>
              <a:rPr lang="en-US" sz="900" b="1" dirty="0" smtClean="0">
                <a:solidFill>
                  <a:srgbClr val="FFFFFF"/>
                </a:solidFill>
              </a:rPr>
              <a:t>R3</a:t>
            </a:r>
            <a:endParaRPr lang="en-US" sz="1400" b="1" dirty="0">
              <a:solidFill>
                <a:srgbClr val="FFFFFF"/>
              </a:solidFill>
            </a:endParaRPr>
          </a:p>
        </p:txBody>
      </p:sp>
      <p:sp>
        <p:nvSpPr>
          <p:cNvPr id="53" name="Flowchart: Alternate Process 52"/>
          <p:cNvSpPr/>
          <p:nvPr/>
        </p:nvSpPr>
        <p:spPr>
          <a:xfrm>
            <a:off x="4572000" y="802054"/>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eaLnBrk="1" fontAlgn="auto" hangingPunct="1">
              <a:spcBef>
                <a:spcPts val="0"/>
              </a:spcBef>
              <a:spcAft>
                <a:spcPts val="0"/>
              </a:spcAft>
            </a:pPr>
            <a:r>
              <a:rPr lang="en-US" sz="900" b="1" dirty="0" smtClean="0">
                <a:solidFill>
                  <a:srgbClr val="FFFFFF"/>
                </a:solidFill>
              </a:rPr>
              <a:t>R4</a:t>
            </a:r>
            <a:endParaRPr lang="en-US" sz="1400" b="1" dirty="0">
              <a:solidFill>
                <a:srgbClr val="FFFFFF"/>
              </a:solidFill>
            </a:endParaRPr>
          </a:p>
        </p:txBody>
      </p:sp>
      <p:sp>
        <p:nvSpPr>
          <p:cNvPr id="54" name="Flowchart: Alternate Process 53"/>
          <p:cNvSpPr/>
          <p:nvPr/>
        </p:nvSpPr>
        <p:spPr>
          <a:xfrm>
            <a:off x="6021407" y="797439"/>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eaLnBrk="1" fontAlgn="auto" hangingPunct="1">
              <a:spcBef>
                <a:spcPts val="0"/>
              </a:spcBef>
              <a:spcAft>
                <a:spcPts val="0"/>
              </a:spcAft>
            </a:pPr>
            <a:r>
              <a:rPr lang="en-US" sz="900" b="1" dirty="0" smtClean="0">
                <a:solidFill>
                  <a:srgbClr val="FFFFFF"/>
                </a:solidFill>
              </a:rPr>
              <a:t>R5</a:t>
            </a:r>
            <a:endParaRPr lang="en-US" sz="1400" b="1" dirty="0">
              <a:solidFill>
                <a:srgbClr val="FFFFFF"/>
              </a:solidFill>
            </a:endParaRPr>
          </a:p>
        </p:txBody>
      </p:sp>
      <p:sp>
        <p:nvSpPr>
          <p:cNvPr id="55" name="Flowchart: Alternate Process 54"/>
          <p:cNvSpPr/>
          <p:nvPr/>
        </p:nvSpPr>
        <p:spPr>
          <a:xfrm>
            <a:off x="7475046" y="802054"/>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eaLnBrk="1" fontAlgn="auto" hangingPunct="1">
              <a:spcBef>
                <a:spcPts val="0"/>
              </a:spcBef>
              <a:spcAft>
                <a:spcPts val="0"/>
              </a:spcAft>
            </a:pPr>
            <a:r>
              <a:rPr lang="en-US" sz="900" b="1" dirty="0" smtClean="0">
                <a:solidFill>
                  <a:srgbClr val="FFFFFF"/>
                </a:solidFill>
              </a:rPr>
              <a:t>R6</a:t>
            </a:r>
            <a:endParaRPr lang="en-US" sz="1400" b="1" dirty="0">
              <a:solidFill>
                <a:srgbClr val="FFFFFF"/>
              </a:solidFill>
            </a:endParaRPr>
          </a:p>
        </p:txBody>
      </p:sp>
      <p:sp>
        <p:nvSpPr>
          <p:cNvPr id="17" name="TextBox 12"/>
          <p:cNvSpPr txBox="1">
            <a:spLocks noChangeArrowheads="1"/>
          </p:cNvSpPr>
          <p:nvPr/>
        </p:nvSpPr>
        <p:spPr bwMode="auto">
          <a:xfrm>
            <a:off x="160278" y="3667392"/>
            <a:ext cx="1426464"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a:solidFill>
                  <a:prstClr val="black"/>
                </a:solidFill>
                <a:cs typeface="+mn-cs"/>
              </a:rPr>
              <a:t>3</a:t>
            </a:r>
            <a:r>
              <a:rPr lang="en-US" sz="1200" dirty="0" smtClean="0">
                <a:solidFill>
                  <a:prstClr val="black"/>
                </a:solidFill>
                <a:cs typeface="+mn-cs"/>
              </a:rPr>
              <a:t>/1</a:t>
            </a:r>
            <a:endParaRPr lang="en-US" sz="1200" kern="0" dirty="0">
              <a:solidFill>
                <a:prstClr val="black"/>
              </a:solidFill>
              <a:cs typeface="+mn-cs"/>
            </a:endParaRPr>
          </a:p>
        </p:txBody>
      </p:sp>
      <p:sp>
        <p:nvSpPr>
          <p:cNvPr id="18" name="TextBox 21"/>
          <p:cNvSpPr txBox="1">
            <a:spLocks noChangeArrowheads="1"/>
          </p:cNvSpPr>
          <p:nvPr/>
        </p:nvSpPr>
        <p:spPr bwMode="auto">
          <a:xfrm>
            <a:off x="6501462" y="5466885"/>
            <a:ext cx="2485392" cy="707886"/>
          </a:xfrm>
          <a:prstGeom prst="rect">
            <a:avLst/>
          </a:prstGeom>
          <a:solidFill>
            <a:schemeClr val="bg1"/>
          </a:solidFill>
          <a:ln w="9525">
            <a:solidFill>
              <a:srgbClr val="000000"/>
            </a:solidFill>
            <a:miter lim="800000"/>
            <a:headEnd/>
            <a:tailEnd/>
          </a:ln>
          <a:extLst/>
        </p:spPr>
        <p:txBody>
          <a:bodyPr wrap="square" anchor="ctr" anchorCtr="0">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defTabSz="914400" eaLnBrk="1" hangingPunct="1">
              <a:defRPr/>
            </a:pPr>
            <a:r>
              <a:rPr lang="en-US" sz="800" b="0" kern="0" dirty="0" smtClean="0">
                <a:solidFill>
                  <a:prstClr val="black"/>
                </a:solidFill>
                <a:cs typeface="+mn-cs"/>
              </a:rPr>
              <a:t>NPRR863 Ph1 </a:t>
            </a:r>
            <a:r>
              <a:rPr lang="en-US" sz="800" b="0" kern="0" dirty="0">
                <a:solidFill>
                  <a:prstClr val="black"/>
                </a:solidFill>
                <a:cs typeface="+mn-cs"/>
              </a:rPr>
              <a:t>– </a:t>
            </a:r>
            <a:r>
              <a:rPr lang="en-US" sz="800" b="0" kern="0" dirty="0" smtClean="0">
                <a:solidFill>
                  <a:prstClr val="black"/>
                </a:solidFill>
                <a:cs typeface="+mn-cs"/>
              </a:rPr>
              <a:t>FFR portion</a:t>
            </a:r>
          </a:p>
          <a:p>
            <a:pPr defTabSz="914400" eaLnBrk="1" hangingPunct="1">
              <a:defRPr/>
            </a:pPr>
            <a:r>
              <a:rPr lang="en-US" sz="800" b="0" kern="0" dirty="0">
                <a:solidFill>
                  <a:srgbClr val="FF0000"/>
                </a:solidFill>
                <a:cs typeface="+mn-cs"/>
              </a:rPr>
              <a:t>NPRR863 </a:t>
            </a:r>
            <a:r>
              <a:rPr lang="en-US" sz="800" b="0" kern="0" dirty="0" smtClean="0">
                <a:solidFill>
                  <a:srgbClr val="FF0000"/>
                </a:solidFill>
                <a:cs typeface="+mn-cs"/>
              </a:rPr>
              <a:t>Ph2 </a:t>
            </a:r>
            <a:r>
              <a:rPr lang="en-US" sz="800" b="0" kern="0" dirty="0">
                <a:solidFill>
                  <a:srgbClr val="FF0000"/>
                </a:solidFill>
                <a:cs typeface="+mn-cs"/>
              </a:rPr>
              <a:t>– </a:t>
            </a:r>
            <a:r>
              <a:rPr lang="en-US" sz="800" b="0" kern="0" dirty="0" smtClean="0">
                <a:solidFill>
                  <a:srgbClr val="FF0000"/>
                </a:solidFill>
                <a:cs typeface="+mn-cs"/>
              </a:rPr>
              <a:t>ECRS </a:t>
            </a:r>
            <a:r>
              <a:rPr lang="en-US" sz="800" b="0" kern="0" dirty="0">
                <a:solidFill>
                  <a:srgbClr val="FF0000"/>
                </a:solidFill>
                <a:cs typeface="+mn-cs"/>
              </a:rPr>
              <a:t>portion</a:t>
            </a:r>
            <a:endParaRPr lang="en-US" sz="800" b="0" kern="0" dirty="0" smtClean="0">
              <a:solidFill>
                <a:srgbClr val="FF0000"/>
              </a:solidFill>
              <a:cs typeface="+mn-cs"/>
            </a:endParaRPr>
          </a:p>
          <a:p>
            <a:pPr defTabSz="914400" eaLnBrk="1" hangingPunct="1">
              <a:defRPr/>
            </a:pPr>
            <a:r>
              <a:rPr lang="en-US" sz="800" b="0" kern="0" dirty="0" smtClean="0">
                <a:solidFill>
                  <a:srgbClr val="FF0000"/>
                </a:solidFill>
                <a:cs typeface="+mn-cs"/>
              </a:rPr>
              <a:t>PGRR070(b) – Remaining PGRR language</a:t>
            </a:r>
          </a:p>
          <a:p>
            <a:pPr defTabSz="914400" eaLnBrk="1" hangingPunct="1">
              <a:defRPr/>
            </a:pPr>
            <a:r>
              <a:rPr lang="en-US" sz="800" b="0" kern="0" dirty="0" smtClean="0">
                <a:solidFill>
                  <a:prstClr val="black"/>
                </a:solidFill>
                <a:cs typeface="+mn-cs"/>
              </a:rPr>
              <a:t>SCR781(a</a:t>
            </a:r>
            <a:r>
              <a:rPr lang="en-US" sz="800" b="0" kern="0" dirty="0">
                <a:solidFill>
                  <a:prstClr val="black"/>
                </a:solidFill>
                <a:cs typeface="+mn-cs"/>
              </a:rPr>
              <a:t>) – View / Edit </a:t>
            </a:r>
            <a:r>
              <a:rPr lang="en-US" sz="800" b="0" kern="0" dirty="0" smtClean="0">
                <a:solidFill>
                  <a:prstClr val="black"/>
                </a:solidFill>
                <a:cs typeface="+mn-cs"/>
              </a:rPr>
              <a:t>capability</a:t>
            </a:r>
          </a:p>
          <a:p>
            <a:pPr defTabSz="914400" eaLnBrk="1" hangingPunct="1">
              <a:defRPr/>
            </a:pPr>
            <a:r>
              <a:rPr lang="en-US" sz="800" b="0" kern="0" dirty="0" smtClean="0">
                <a:solidFill>
                  <a:prstClr val="black"/>
                </a:solidFill>
                <a:cs typeface="+mn-cs"/>
              </a:rPr>
              <a:t>SCR781(b) </a:t>
            </a:r>
            <a:r>
              <a:rPr lang="en-US" sz="800" b="0" kern="0" dirty="0">
                <a:solidFill>
                  <a:prstClr val="black"/>
                </a:solidFill>
                <a:cs typeface="+mn-cs"/>
              </a:rPr>
              <a:t>– </a:t>
            </a:r>
            <a:r>
              <a:rPr lang="en-US" sz="800" b="0" kern="0" dirty="0" smtClean="0">
                <a:solidFill>
                  <a:prstClr val="black"/>
                </a:solidFill>
                <a:cs typeface="+mn-cs"/>
              </a:rPr>
              <a:t>Add capability</a:t>
            </a:r>
            <a:endParaRPr lang="en-US" sz="800" b="0" kern="0" dirty="0">
              <a:solidFill>
                <a:prstClr val="black"/>
              </a:solidFill>
              <a:cs typeface="+mn-cs"/>
            </a:endParaRPr>
          </a:p>
        </p:txBody>
      </p:sp>
      <p:sp>
        <p:nvSpPr>
          <p:cNvPr id="19" name="TextBox 13"/>
          <p:cNvSpPr txBox="1">
            <a:spLocks noChangeArrowheads="1"/>
          </p:cNvSpPr>
          <p:nvPr/>
        </p:nvSpPr>
        <p:spPr bwMode="auto">
          <a:xfrm>
            <a:off x="906449" y="4738941"/>
            <a:ext cx="3657599" cy="249625"/>
          </a:xfrm>
          <a:prstGeom prst="rect">
            <a:avLst/>
          </a:prstGeom>
          <a:solidFill>
            <a:srgbClr val="A1D8FD"/>
          </a:solidFill>
          <a:ln w="1587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000" i="1" kern="0" dirty="0" smtClean="0">
                <a:solidFill>
                  <a:srgbClr val="000000"/>
                </a:solidFill>
                <a:cs typeface="+mn-cs"/>
              </a:rPr>
              <a:t>MMS/OS Upgrade “Chill”</a:t>
            </a:r>
            <a:endParaRPr lang="en-US" sz="1000" i="1" kern="0" dirty="0">
              <a:solidFill>
                <a:srgbClr val="000000"/>
              </a:solidFill>
              <a:cs typeface="+mn-cs"/>
            </a:endParaRPr>
          </a:p>
        </p:txBody>
      </p:sp>
      <p:sp>
        <p:nvSpPr>
          <p:cNvPr id="20" name="TextBox 13"/>
          <p:cNvSpPr txBox="1">
            <a:spLocks noChangeArrowheads="1"/>
          </p:cNvSpPr>
          <p:nvPr/>
        </p:nvSpPr>
        <p:spPr bwMode="auto">
          <a:xfrm>
            <a:off x="4564049" y="4742345"/>
            <a:ext cx="2903046" cy="246221"/>
          </a:xfrm>
          <a:prstGeom prst="rect">
            <a:avLst/>
          </a:prstGeom>
          <a:solidFill>
            <a:schemeClr val="accent1">
              <a:lumMod val="75000"/>
            </a:schemeClr>
          </a:solidFill>
          <a:ln w="1587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000" i="1" kern="0" dirty="0" smtClean="0">
                <a:solidFill>
                  <a:srgbClr val="FFFFFF"/>
                </a:solidFill>
                <a:cs typeface="+mn-cs"/>
              </a:rPr>
              <a:t>MMS/OS Upgrade “Freeze”</a:t>
            </a:r>
            <a:endParaRPr lang="en-US" sz="1000" i="1" kern="0" dirty="0">
              <a:solidFill>
                <a:srgbClr val="FFFFFF"/>
              </a:solidFill>
              <a:cs typeface="+mn-cs"/>
            </a:endParaRPr>
          </a:p>
        </p:txBody>
      </p:sp>
      <p:sp>
        <p:nvSpPr>
          <p:cNvPr id="21" name="TextBox 12"/>
          <p:cNvSpPr txBox="1">
            <a:spLocks noChangeArrowheads="1"/>
          </p:cNvSpPr>
          <p:nvPr/>
        </p:nvSpPr>
        <p:spPr bwMode="auto">
          <a:xfrm>
            <a:off x="1586742" y="2667000"/>
            <a:ext cx="1534828" cy="646331"/>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smtClean="0">
                <a:solidFill>
                  <a:prstClr val="black"/>
                </a:solidFill>
                <a:cs typeface="+mn-cs"/>
              </a:rPr>
              <a:t>March/April</a:t>
            </a:r>
          </a:p>
          <a:p>
            <a:pPr algn="ctr" defTabSz="914400" eaLnBrk="1" hangingPunct="1">
              <a:defRPr/>
            </a:pPr>
            <a:r>
              <a:rPr lang="en-US" sz="1200" b="0" kern="0" dirty="0" smtClean="0">
                <a:solidFill>
                  <a:prstClr val="black"/>
                </a:solidFill>
                <a:cs typeface="+mn-cs"/>
              </a:rPr>
              <a:t>RARF Go-Live for View/Update</a:t>
            </a:r>
            <a:endParaRPr lang="en-US" sz="1200" b="0" kern="0" dirty="0">
              <a:solidFill>
                <a:prstClr val="black"/>
              </a:solidFill>
              <a:cs typeface="+mn-cs"/>
            </a:endParaRPr>
          </a:p>
        </p:txBody>
      </p:sp>
      <p:sp>
        <p:nvSpPr>
          <p:cNvPr id="22" name="TextBox 21"/>
          <p:cNvSpPr txBox="1"/>
          <p:nvPr/>
        </p:nvSpPr>
        <p:spPr>
          <a:xfrm>
            <a:off x="2758901" y="1355716"/>
            <a:ext cx="370549" cy="3339376"/>
          </a:xfrm>
          <a:prstGeom prst="rect">
            <a:avLst/>
          </a:prstGeom>
          <a:noFill/>
        </p:spPr>
        <p:txBody>
          <a:bodyPr wrap="square" rtlCol="0">
            <a:spAutoFit/>
          </a:bodyPr>
          <a:lstStyle/>
          <a:p>
            <a:pPr algn="ctr" defTabSz="914400" eaLnBrk="1" hangingPunct="1">
              <a:defRPr/>
            </a:pPr>
            <a:r>
              <a:rPr lang="en-US" sz="1000" b="1" i="1" kern="0" dirty="0" smtClean="0">
                <a:solidFill>
                  <a:srgbClr val="000000"/>
                </a:solidFill>
                <a:latin typeface="Arial" panose="020B0604020202020204"/>
                <a:cs typeface="+mn-cs"/>
              </a:rPr>
              <a:t>NS</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NS</a:t>
            </a:r>
          </a:p>
          <a:p>
            <a:pPr algn="ctr" defTabSz="914400" eaLnBrk="1" hangingPunct="1">
              <a:defRPr/>
            </a:pPr>
            <a:endParaRPr lang="en-US" sz="500" b="1" i="1" kern="0" dirty="0">
              <a:solidFill>
                <a:srgbClr val="000000"/>
              </a:solidFill>
              <a:latin typeface="Arial" panose="020B0604020202020204"/>
              <a:cs typeface="+mn-cs"/>
            </a:endParaRPr>
          </a:p>
          <a:p>
            <a:pPr algn="ctr" defTabSz="914400" eaLnBrk="1" hangingPunct="1">
              <a:defRPr/>
            </a:pPr>
            <a:endParaRPr lang="en-US" sz="1000" b="1" i="1" kern="0" dirty="0" smtClean="0">
              <a:solidFill>
                <a:srgbClr val="000000"/>
              </a:solidFill>
              <a:latin typeface="Arial" panose="020B0604020202020204"/>
              <a:cs typeface="+mn-cs"/>
            </a:endParaRPr>
          </a:p>
          <a:p>
            <a:pPr algn="ctr" defTabSz="914400" eaLnBrk="1" hangingPunct="1">
              <a:defRPr/>
            </a:pPr>
            <a:endParaRPr lang="en-US" sz="5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 </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endParaRPr lang="en-US" sz="1000" b="1" i="1" kern="0" dirty="0" smtClean="0">
              <a:solidFill>
                <a:srgbClr val="000000"/>
              </a:solidFill>
              <a:latin typeface="Arial" panose="020B0604020202020204"/>
              <a:cs typeface="+mn-cs"/>
            </a:endParaRP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endParaRPr lang="en-US" sz="1000" b="1" i="1" kern="0" dirty="0" smtClean="0">
              <a:solidFill>
                <a:srgbClr val="000000"/>
              </a:solidFill>
              <a:latin typeface="Arial" panose="020B0604020202020204"/>
              <a:cs typeface="+mn-cs"/>
            </a:endParaRPr>
          </a:p>
          <a:p>
            <a:pPr algn="ctr" defTabSz="914400" eaLnBrk="1" hangingPunct="1">
              <a:defRPr/>
            </a:pPr>
            <a:endParaRPr lang="en-US" sz="1200" b="1" i="1" kern="0" dirty="0">
              <a:solidFill>
                <a:srgbClr val="000000"/>
              </a:solidFill>
              <a:latin typeface="Arial" panose="020B0604020202020204"/>
              <a:cs typeface="+mn-cs"/>
            </a:endParaRPr>
          </a:p>
          <a:p>
            <a:pPr algn="ctr" defTabSz="914400" eaLnBrk="1" hangingPunct="1">
              <a:defRPr/>
            </a:pPr>
            <a:endParaRPr lang="en-US" sz="1000" b="1" i="1" kern="0" dirty="0" smtClean="0">
              <a:solidFill>
                <a:srgbClr val="000000"/>
              </a:solidFill>
              <a:latin typeface="Arial" panose="020B0604020202020204"/>
              <a:cs typeface="+mn-cs"/>
            </a:endParaRPr>
          </a:p>
          <a:p>
            <a:pPr algn="ctr" defTabSz="914400" eaLnBrk="1" hangingPunct="1">
              <a:defRPr/>
            </a:pPr>
            <a:endParaRPr lang="en-US" sz="1100" b="1" i="1" kern="0" dirty="0">
              <a:solidFill>
                <a:srgbClr val="000000"/>
              </a:solidFill>
              <a:latin typeface="Arial" panose="020B0604020202020204"/>
              <a:cs typeface="+mn-cs"/>
            </a:endParaRPr>
          </a:p>
          <a:p>
            <a:pPr algn="ctr" defTabSz="914400" eaLnBrk="1" hangingPunct="1">
              <a:defRPr/>
            </a:pPr>
            <a:endParaRPr lang="en-US" sz="1000" b="1" i="1" kern="0" dirty="0" smtClean="0">
              <a:solidFill>
                <a:srgbClr val="000000"/>
              </a:solidFill>
              <a:latin typeface="Arial" panose="020B0604020202020204"/>
              <a:cs typeface="+mn-cs"/>
            </a:endParaRP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E</a:t>
            </a:r>
          </a:p>
          <a:p>
            <a:pPr algn="ctr" defTabSz="914400" eaLnBrk="1" hangingPunct="1">
              <a:defRPr/>
            </a:pPr>
            <a:endParaRPr lang="en-US" sz="5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E</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 </a:t>
            </a:r>
          </a:p>
          <a:p>
            <a:pPr algn="ctr" defTabSz="914400" eaLnBrk="1" hangingPunct="1">
              <a:defRPr/>
            </a:pPr>
            <a:endParaRPr lang="en-US" sz="5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 </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 </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E  </a:t>
            </a:r>
          </a:p>
        </p:txBody>
      </p:sp>
      <p:sp>
        <p:nvSpPr>
          <p:cNvPr id="23" name="TextBox 22"/>
          <p:cNvSpPr txBox="1"/>
          <p:nvPr/>
        </p:nvSpPr>
        <p:spPr>
          <a:xfrm>
            <a:off x="1293429" y="1366501"/>
            <a:ext cx="370549" cy="2893100"/>
          </a:xfrm>
          <a:prstGeom prst="rect">
            <a:avLst/>
          </a:prstGeom>
          <a:noFill/>
        </p:spPr>
        <p:txBody>
          <a:bodyPr wrap="square" rtlCol="0">
            <a:spAutoFit/>
          </a:bodyPr>
          <a:lstStyle/>
          <a:p>
            <a:pPr algn="ctr" defTabSz="914400" eaLnBrk="1" hangingPunct="1">
              <a:defRPr/>
            </a:pPr>
            <a:r>
              <a:rPr lang="en-US" sz="1000" b="1" i="1" kern="0" dirty="0" smtClean="0">
                <a:solidFill>
                  <a:srgbClr val="000000"/>
                </a:solidFill>
                <a:latin typeface="Arial" panose="020B0604020202020204"/>
                <a:cs typeface="+mn-cs"/>
              </a:rPr>
              <a:t> </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 </a:t>
            </a:r>
          </a:p>
          <a:p>
            <a:pPr algn="ctr" defTabSz="914400" eaLnBrk="1" hangingPunct="1">
              <a:defRPr/>
            </a:pPr>
            <a:endParaRPr lang="en-US" sz="500" b="1" i="1" kern="0" dirty="0">
              <a:solidFill>
                <a:srgbClr val="000000"/>
              </a:solidFill>
              <a:latin typeface="Arial" panose="020B0604020202020204"/>
              <a:cs typeface="+mn-cs"/>
            </a:endParaRPr>
          </a:p>
          <a:p>
            <a:pPr algn="ctr" defTabSz="914400" eaLnBrk="1" hangingPunct="1">
              <a:defRPr/>
            </a:pPr>
            <a:endParaRPr lang="en-US" sz="1000" b="1" i="1" kern="0" dirty="0" smtClean="0">
              <a:solidFill>
                <a:srgbClr val="000000"/>
              </a:solidFill>
              <a:latin typeface="Arial" panose="020B0604020202020204"/>
              <a:cs typeface="+mn-cs"/>
            </a:endParaRPr>
          </a:p>
          <a:p>
            <a:pPr algn="ctr" defTabSz="914400" eaLnBrk="1" hangingPunct="1">
              <a:defRPr/>
            </a:pPr>
            <a:endParaRPr lang="en-US" sz="700" b="1" i="1" kern="0" dirty="0">
              <a:solidFill>
                <a:srgbClr val="000000"/>
              </a:solidFill>
              <a:latin typeface="Arial" panose="020B0604020202020204"/>
              <a:cs typeface="+mn-cs"/>
            </a:endParaRPr>
          </a:p>
          <a:p>
            <a:pPr algn="ctr" defTabSz="914400" eaLnBrk="1" hangingPunct="1">
              <a:defRPr/>
            </a:pPr>
            <a:r>
              <a:rPr lang="en-US" sz="1100" b="1" i="1" kern="0" dirty="0" smtClean="0">
                <a:solidFill>
                  <a:srgbClr val="000000"/>
                </a:solidFill>
                <a:latin typeface="Arial" panose="020B0604020202020204"/>
                <a:cs typeface="+mn-cs"/>
              </a:rPr>
              <a:t> </a:t>
            </a:r>
            <a:endParaRPr lang="en-US" sz="1000" b="1" i="1" kern="0" dirty="0" smtClean="0">
              <a:solidFill>
                <a:srgbClr val="000000"/>
              </a:solidFill>
              <a:latin typeface="Arial" panose="020B0604020202020204"/>
              <a:cs typeface="+mn-cs"/>
            </a:endParaRP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E</a:t>
            </a:r>
            <a:endParaRPr lang="en-US" sz="1000" b="1" i="1" kern="0" dirty="0">
              <a:solidFill>
                <a:srgbClr val="000000"/>
              </a:solidFill>
              <a:latin typeface="Arial" panose="020B0604020202020204"/>
              <a:cs typeface="+mn-cs"/>
            </a:endParaRPr>
          </a:p>
          <a:p>
            <a:pPr algn="ctr" defTabSz="914400" eaLnBrk="1" hangingPunct="1">
              <a:defRPr/>
            </a:pPr>
            <a:endParaRPr lang="en-US" sz="500" b="1" i="1" kern="0" dirty="0" smtClean="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E</a:t>
            </a:r>
            <a:endParaRPr lang="en-US" sz="1000" b="1" i="1" kern="0" dirty="0">
              <a:solidFill>
                <a:srgbClr val="000000"/>
              </a:solidFill>
              <a:latin typeface="Arial" panose="020B0604020202020204"/>
              <a:cs typeface="+mn-cs"/>
            </a:endParaRPr>
          </a:p>
          <a:p>
            <a:pPr algn="ctr" defTabSz="914400" eaLnBrk="1" hangingPunct="1">
              <a:defRPr/>
            </a:pPr>
            <a:endParaRPr lang="en-US" sz="1200" b="1" i="1" kern="0" dirty="0" smtClean="0">
              <a:solidFill>
                <a:srgbClr val="000000"/>
              </a:solidFill>
              <a:latin typeface="Arial" panose="020B0604020202020204"/>
              <a:cs typeface="+mn-cs"/>
            </a:endParaRPr>
          </a:p>
          <a:p>
            <a:pPr algn="ctr" defTabSz="914400" eaLnBrk="1" hangingPunct="1">
              <a:defRPr/>
            </a:pPr>
            <a:endParaRPr lang="en-US" sz="1000" b="1" i="1" kern="0" dirty="0" smtClean="0">
              <a:solidFill>
                <a:srgbClr val="000000"/>
              </a:solidFill>
              <a:latin typeface="Arial" panose="020B0604020202020204"/>
              <a:cs typeface="+mn-cs"/>
            </a:endParaRPr>
          </a:p>
          <a:p>
            <a:pPr algn="ctr" defTabSz="914400" eaLnBrk="1" hangingPunct="1">
              <a:defRPr/>
            </a:pPr>
            <a:endParaRPr lang="en-US" sz="5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E</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E</a:t>
            </a:r>
          </a:p>
          <a:p>
            <a:pPr algn="ctr" defTabSz="914400" eaLnBrk="1" hangingPunct="1">
              <a:defRPr/>
            </a:pPr>
            <a:endParaRPr lang="en-US" sz="500" b="1" i="1" kern="0" dirty="0">
              <a:solidFill>
                <a:srgbClr val="000000"/>
              </a:solidFill>
              <a:latin typeface="Arial" panose="020B0604020202020204"/>
              <a:cs typeface="+mn-cs"/>
            </a:endParaRPr>
          </a:p>
          <a:p>
            <a:pPr algn="ctr" defTabSz="914400" eaLnBrk="1" hangingPunct="1">
              <a:defRPr/>
            </a:pPr>
            <a:endParaRPr lang="en-US" sz="900" b="1" i="1" kern="0" dirty="0">
              <a:solidFill>
                <a:srgbClr val="000000"/>
              </a:solidFill>
              <a:latin typeface="Arial" panose="020B0604020202020204"/>
              <a:cs typeface="+mn-cs"/>
            </a:endParaRPr>
          </a:p>
          <a:p>
            <a:pPr algn="ctr" defTabSz="914400" eaLnBrk="1" hangingPunct="1">
              <a:defRPr/>
            </a:pPr>
            <a:endParaRPr lang="en-US" sz="1000" b="1" i="1" kern="0" dirty="0" smtClean="0">
              <a:solidFill>
                <a:srgbClr val="000000"/>
              </a:solidFill>
              <a:latin typeface="Arial" panose="020B0604020202020204"/>
              <a:cs typeface="+mn-cs"/>
            </a:endParaRPr>
          </a:p>
          <a:p>
            <a:pPr algn="ctr" defTabSz="914400" eaLnBrk="1" hangingPunct="1">
              <a:defRPr/>
            </a:pPr>
            <a:endParaRPr lang="en-US" sz="10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E </a:t>
            </a:r>
          </a:p>
        </p:txBody>
      </p:sp>
      <p:sp>
        <p:nvSpPr>
          <p:cNvPr id="26" name="TextBox 25"/>
          <p:cNvSpPr txBox="1"/>
          <p:nvPr/>
        </p:nvSpPr>
        <p:spPr>
          <a:xfrm>
            <a:off x="4216493" y="1360066"/>
            <a:ext cx="370549" cy="938719"/>
          </a:xfrm>
          <a:prstGeom prst="rect">
            <a:avLst/>
          </a:prstGeom>
          <a:noFill/>
        </p:spPr>
        <p:txBody>
          <a:bodyPr wrap="square" rtlCol="0">
            <a:spAutoFit/>
          </a:bodyPr>
          <a:lstStyle/>
          <a:p>
            <a:pPr algn="ctr" defTabSz="914400" eaLnBrk="1" hangingPunct="1">
              <a:defRPr/>
            </a:pPr>
            <a:r>
              <a:rPr lang="en-US" sz="1000" b="1" i="1" kern="0" dirty="0" smtClean="0">
                <a:solidFill>
                  <a:srgbClr val="000000"/>
                </a:solidFill>
                <a:latin typeface="Arial" panose="020B0604020202020204"/>
                <a:cs typeface="+mn-cs"/>
              </a:rPr>
              <a:t>P</a:t>
            </a:r>
          </a:p>
          <a:p>
            <a:pPr algn="ctr" defTabSz="914400" eaLnBrk="1" hangingPunct="1">
              <a:defRPr/>
            </a:pPr>
            <a:endParaRPr lang="en-US" sz="400" b="1" i="1" kern="0" dirty="0" smtClean="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P</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NS</a:t>
            </a:r>
          </a:p>
          <a:p>
            <a:pPr algn="ctr" defTabSz="914400" eaLnBrk="1" hangingPunct="1">
              <a:defRPr/>
            </a:pPr>
            <a:endParaRPr lang="en-US" sz="5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P</a:t>
            </a:r>
          </a:p>
        </p:txBody>
      </p:sp>
      <p:sp>
        <p:nvSpPr>
          <p:cNvPr id="27" name="TextBox 12"/>
          <p:cNvSpPr txBox="1">
            <a:spLocks noChangeArrowheads="1"/>
          </p:cNvSpPr>
          <p:nvPr/>
        </p:nvSpPr>
        <p:spPr bwMode="auto">
          <a:xfrm>
            <a:off x="6021174" y="3500735"/>
            <a:ext cx="1435608" cy="461665"/>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smtClean="0">
                <a:solidFill>
                  <a:prstClr val="black"/>
                </a:solidFill>
                <a:cs typeface="+mn-cs"/>
              </a:rPr>
              <a:t>October</a:t>
            </a:r>
          </a:p>
          <a:p>
            <a:pPr algn="ctr" defTabSz="914400" eaLnBrk="1" hangingPunct="1">
              <a:defRPr/>
            </a:pPr>
            <a:r>
              <a:rPr lang="en-US" sz="1200" dirty="0" smtClean="0">
                <a:solidFill>
                  <a:prstClr val="black"/>
                </a:solidFill>
                <a:cs typeface="+mn-cs"/>
              </a:rPr>
              <a:t>Off-Cycle</a:t>
            </a:r>
          </a:p>
        </p:txBody>
      </p:sp>
      <p:sp>
        <p:nvSpPr>
          <p:cNvPr id="25" name="TextBox 12"/>
          <p:cNvSpPr txBox="1">
            <a:spLocks noChangeArrowheads="1"/>
          </p:cNvSpPr>
          <p:nvPr/>
        </p:nvSpPr>
        <p:spPr bwMode="auto">
          <a:xfrm>
            <a:off x="146686" y="1995364"/>
            <a:ext cx="1453648"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smtClean="0">
                <a:solidFill>
                  <a:prstClr val="black"/>
                </a:solidFill>
                <a:cs typeface="+mn-cs"/>
              </a:rPr>
              <a:t>1/1</a:t>
            </a:r>
            <a:endParaRPr lang="en-US" sz="1200" kern="0" dirty="0">
              <a:solidFill>
                <a:prstClr val="black"/>
              </a:solidFill>
              <a:cs typeface="+mn-cs"/>
            </a:endParaRPr>
          </a:p>
        </p:txBody>
      </p:sp>
      <p:sp>
        <p:nvSpPr>
          <p:cNvPr id="28" name="TextBox 12"/>
          <p:cNvSpPr txBox="1">
            <a:spLocks noChangeArrowheads="1"/>
          </p:cNvSpPr>
          <p:nvPr/>
        </p:nvSpPr>
        <p:spPr bwMode="auto">
          <a:xfrm>
            <a:off x="7466499" y="2333219"/>
            <a:ext cx="1512475" cy="461665"/>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smtClean="0">
                <a:solidFill>
                  <a:prstClr val="black"/>
                </a:solidFill>
                <a:cs typeface="+mn-cs"/>
              </a:rPr>
              <a:t>Future Year Go-Live Targets</a:t>
            </a:r>
            <a:endParaRPr lang="en-US" sz="1200" b="0" kern="0" dirty="0">
              <a:solidFill>
                <a:prstClr val="black"/>
              </a:solidFill>
              <a:cs typeface="+mn-cs"/>
            </a:endParaRPr>
          </a:p>
        </p:txBody>
      </p:sp>
      <p:sp>
        <p:nvSpPr>
          <p:cNvPr id="31" name="TextBox 12"/>
          <p:cNvSpPr txBox="1">
            <a:spLocks noChangeArrowheads="1"/>
          </p:cNvSpPr>
          <p:nvPr/>
        </p:nvSpPr>
        <p:spPr bwMode="auto">
          <a:xfrm>
            <a:off x="7467600" y="2771001"/>
            <a:ext cx="1512475"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smtClean="0">
                <a:solidFill>
                  <a:prstClr val="black"/>
                </a:solidFill>
                <a:cs typeface="+mn-cs"/>
              </a:rPr>
              <a:t>2021</a:t>
            </a:r>
            <a:endParaRPr lang="en-US" sz="1200" b="0" kern="0" dirty="0">
              <a:solidFill>
                <a:prstClr val="black"/>
              </a:solidFill>
              <a:cs typeface="+mn-cs"/>
            </a:endParaRPr>
          </a:p>
        </p:txBody>
      </p:sp>
      <p:sp>
        <p:nvSpPr>
          <p:cNvPr id="34" name="TextBox 12"/>
          <p:cNvSpPr txBox="1">
            <a:spLocks noChangeArrowheads="1"/>
          </p:cNvSpPr>
          <p:nvPr/>
        </p:nvSpPr>
        <p:spPr bwMode="auto">
          <a:xfrm>
            <a:off x="7467600" y="4295001"/>
            <a:ext cx="1512475"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smtClean="0">
                <a:solidFill>
                  <a:prstClr val="black"/>
                </a:solidFill>
                <a:cs typeface="+mn-cs"/>
              </a:rPr>
              <a:t>2022</a:t>
            </a:r>
            <a:endParaRPr lang="en-US" sz="1200" b="0" kern="0" dirty="0">
              <a:solidFill>
                <a:prstClr val="black"/>
              </a:solidFill>
              <a:cs typeface="+mn-cs"/>
            </a:endParaRPr>
          </a:p>
        </p:txBody>
      </p:sp>
      <p:sp>
        <p:nvSpPr>
          <p:cNvPr id="35" name="TextBox 34"/>
          <p:cNvSpPr txBox="1"/>
          <p:nvPr/>
        </p:nvSpPr>
        <p:spPr>
          <a:xfrm>
            <a:off x="8638633" y="1366500"/>
            <a:ext cx="370549" cy="2893100"/>
          </a:xfrm>
          <a:prstGeom prst="rect">
            <a:avLst/>
          </a:prstGeom>
          <a:noFill/>
        </p:spPr>
        <p:txBody>
          <a:bodyPr wrap="square" rtlCol="0">
            <a:spAutoFit/>
          </a:bodyPr>
          <a:lstStyle/>
          <a:p>
            <a:pPr algn="ctr" defTabSz="914400" eaLnBrk="1" hangingPunct="1">
              <a:defRPr/>
            </a:pPr>
            <a:r>
              <a:rPr lang="en-US" sz="1000" b="1" i="1" kern="0" dirty="0" smtClean="0">
                <a:solidFill>
                  <a:srgbClr val="000000"/>
                </a:solidFill>
                <a:latin typeface="Arial" panose="020B0604020202020204"/>
                <a:cs typeface="+mn-cs"/>
              </a:rPr>
              <a:t>NS</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 </a:t>
            </a:r>
          </a:p>
          <a:p>
            <a:pPr algn="ctr" defTabSz="914400" eaLnBrk="1" hangingPunct="1">
              <a:defRPr/>
            </a:pPr>
            <a:endParaRPr lang="en-US" sz="500" b="1" i="1" kern="0" dirty="0">
              <a:solidFill>
                <a:srgbClr val="000000"/>
              </a:solidFill>
              <a:latin typeface="Arial" panose="020B0604020202020204"/>
              <a:cs typeface="+mn-cs"/>
            </a:endParaRPr>
          </a:p>
          <a:p>
            <a:pPr algn="ctr" defTabSz="914400" eaLnBrk="1" hangingPunct="1">
              <a:defRPr/>
            </a:pPr>
            <a:endParaRPr lang="en-US" sz="1000" b="1" i="1" kern="0" dirty="0" smtClean="0">
              <a:solidFill>
                <a:srgbClr val="000000"/>
              </a:solidFill>
              <a:latin typeface="Arial" panose="020B0604020202020204"/>
              <a:cs typeface="+mn-cs"/>
            </a:endParaRPr>
          </a:p>
          <a:p>
            <a:pPr algn="ctr" defTabSz="914400" eaLnBrk="1" hangingPunct="1">
              <a:defRPr/>
            </a:pPr>
            <a:endParaRPr lang="en-US" sz="5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 </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endParaRPr lang="en-US" sz="1000" b="1" i="1" kern="0" dirty="0" smtClean="0">
              <a:solidFill>
                <a:srgbClr val="000000"/>
              </a:solidFill>
              <a:latin typeface="Arial" panose="020B0604020202020204"/>
              <a:cs typeface="+mn-cs"/>
            </a:endParaRP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endParaRPr lang="en-US" sz="1000" b="1" i="1" kern="0" dirty="0" smtClean="0">
              <a:solidFill>
                <a:srgbClr val="000000"/>
              </a:solidFill>
              <a:latin typeface="Arial" panose="020B0604020202020204"/>
              <a:cs typeface="+mn-cs"/>
            </a:endParaRPr>
          </a:p>
          <a:p>
            <a:pPr algn="ctr" defTabSz="914400" eaLnBrk="1" hangingPunct="1">
              <a:defRPr/>
            </a:pPr>
            <a:endParaRPr lang="en-US" b="1" i="1" kern="0" dirty="0" smtClean="0">
              <a:solidFill>
                <a:srgbClr val="000000"/>
              </a:solidFill>
              <a:latin typeface="Arial" panose="020B0604020202020204"/>
              <a:cs typeface="+mn-cs"/>
            </a:endParaRPr>
          </a:p>
          <a:p>
            <a:pPr algn="ctr" defTabSz="914400" eaLnBrk="1" hangingPunct="1">
              <a:defRPr/>
            </a:pPr>
            <a:endParaRPr lang="en-US" sz="1100" b="1" i="1" kern="0" dirty="0">
              <a:solidFill>
                <a:srgbClr val="000000"/>
              </a:solidFill>
              <a:latin typeface="Arial" panose="020B0604020202020204"/>
              <a:cs typeface="+mn-cs"/>
            </a:endParaRP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NS </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NS </a:t>
            </a:r>
          </a:p>
          <a:p>
            <a:pPr algn="ctr" defTabSz="914400" eaLnBrk="1" hangingPunct="1">
              <a:defRPr/>
            </a:pPr>
            <a:endParaRPr lang="en-US" sz="5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NS </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E </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E   </a:t>
            </a:r>
          </a:p>
        </p:txBody>
      </p:sp>
      <p:cxnSp>
        <p:nvCxnSpPr>
          <p:cNvPr id="36" name="Straight Arrow Connector 35"/>
          <p:cNvCxnSpPr/>
          <p:nvPr/>
        </p:nvCxnSpPr>
        <p:spPr>
          <a:xfrm flipH="1">
            <a:off x="224931" y="4351123"/>
            <a:ext cx="1540991" cy="52028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7" name="Left Brace 36"/>
          <p:cNvSpPr/>
          <p:nvPr/>
        </p:nvSpPr>
        <p:spPr>
          <a:xfrm>
            <a:off x="1789018" y="3825662"/>
            <a:ext cx="178308" cy="613219"/>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defTabSz="914400" eaLnBrk="1" fontAlgn="auto" hangingPunct="1">
              <a:spcBef>
                <a:spcPts val="0"/>
              </a:spcBef>
              <a:spcAft>
                <a:spcPts val="0"/>
              </a:spcAft>
            </a:pPr>
            <a:endParaRPr lang="en-US">
              <a:solidFill>
                <a:prstClr val="black"/>
              </a:solidFill>
            </a:endParaRPr>
          </a:p>
        </p:txBody>
      </p:sp>
      <p:sp>
        <p:nvSpPr>
          <p:cNvPr id="38" name="TextBox 37"/>
          <p:cNvSpPr txBox="1"/>
          <p:nvPr/>
        </p:nvSpPr>
        <p:spPr>
          <a:xfrm rot="20523023">
            <a:off x="226046" y="4439050"/>
            <a:ext cx="1415772" cy="230832"/>
          </a:xfrm>
          <a:prstGeom prst="rect">
            <a:avLst/>
          </a:prstGeom>
          <a:noFill/>
        </p:spPr>
        <p:txBody>
          <a:bodyPr wrap="none" rtlCol="0">
            <a:spAutoFit/>
          </a:bodyPr>
          <a:lstStyle/>
          <a:p>
            <a:pPr defTabSz="914400" eaLnBrk="1" fontAlgn="auto" hangingPunct="1">
              <a:spcBef>
                <a:spcPts val="0"/>
              </a:spcBef>
              <a:spcAft>
                <a:spcPts val="0"/>
              </a:spcAft>
            </a:pPr>
            <a:r>
              <a:rPr lang="en-US" sz="900" dirty="0" smtClean="0">
                <a:solidFill>
                  <a:srgbClr val="FF0000"/>
                </a:solidFill>
                <a:latin typeface="Arial" panose="020B0604020202020204"/>
                <a:cs typeface="+mn-cs"/>
              </a:rPr>
              <a:t>11/1/2019 effective date</a:t>
            </a:r>
            <a:endParaRPr lang="en-US" sz="900" dirty="0">
              <a:solidFill>
                <a:srgbClr val="FF0000"/>
              </a:solidFill>
              <a:latin typeface="Arial" panose="020B0604020202020204"/>
              <a:cs typeface="+mn-cs"/>
            </a:endParaRPr>
          </a:p>
        </p:txBody>
      </p:sp>
      <p:sp>
        <p:nvSpPr>
          <p:cNvPr id="46" name="TextBox 12"/>
          <p:cNvSpPr txBox="1">
            <a:spLocks noChangeArrowheads="1"/>
          </p:cNvSpPr>
          <p:nvPr/>
        </p:nvSpPr>
        <p:spPr bwMode="auto">
          <a:xfrm>
            <a:off x="4558290" y="3505331"/>
            <a:ext cx="1453638" cy="461665"/>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smtClean="0">
                <a:solidFill>
                  <a:prstClr val="black"/>
                </a:solidFill>
                <a:cs typeface="+mn-cs"/>
              </a:rPr>
              <a:t>September</a:t>
            </a:r>
          </a:p>
          <a:p>
            <a:pPr algn="ctr" defTabSz="914400" eaLnBrk="1" hangingPunct="1">
              <a:defRPr/>
            </a:pPr>
            <a:r>
              <a:rPr lang="en-US" sz="1200" dirty="0" smtClean="0">
                <a:solidFill>
                  <a:prstClr val="black"/>
                </a:solidFill>
                <a:cs typeface="+mn-cs"/>
              </a:rPr>
              <a:t>Off-Cycle</a:t>
            </a:r>
          </a:p>
        </p:txBody>
      </p:sp>
      <p:sp>
        <p:nvSpPr>
          <p:cNvPr id="47" name="TextBox 46"/>
          <p:cNvSpPr txBox="1"/>
          <p:nvPr/>
        </p:nvSpPr>
        <p:spPr>
          <a:xfrm>
            <a:off x="5690887" y="1357972"/>
            <a:ext cx="370549" cy="2970044"/>
          </a:xfrm>
          <a:prstGeom prst="rect">
            <a:avLst/>
          </a:prstGeom>
          <a:noFill/>
        </p:spPr>
        <p:txBody>
          <a:bodyPr wrap="square" rtlCol="0">
            <a:spAutoFit/>
          </a:bodyPr>
          <a:lstStyle/>
          <a:p>
            <a:pPr algn="ctr" defTabSz="914400" eaLnBrk="1" hangingPunct="1">
              <a:defRPr/>
            </a:pPr>
            <a:r>
              <a:rPr lang="en-US" sz="1000" b="1" i="1" kern="0" dirty="0" smtClean="0">
                <a:solidFill>
                  <a:srgbClr val="000000"/>
                </a:solidFill>
                <a:latin typeface="Arial" panose="020B0604020202020204"/>
                <a:cs typeface="+mn-cs"/>
              </a:rPr>
              <a:t>NS </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 </a:t>
            </a:r>
          </a:p>
          <a:p>
            <a:pPr algn="ctr" defTabSz="914400" eaLnBrk="1" hangingPunct="1">
              <a:defRPr/>
            </a:pPr>
            <a:endParaRPr lang="en-US" sz="500" b="1" i="1" kern="0" dirty="0">
              <a:solidFill>
                <a:srgbClr val="000000"/>
              </a:solidFill>
              <a:latin typeface="Arial" panose="020B0604020202020204"/>
              <a:cs typeface="+mn-cs"/>
            </a:endParaRPr>
          </a:p>
          <a:p>
            <a:pPr algn="ctr" defTabSz="914400" eaLnBrk="1" hangingPunct="1">
              <a:defRPr/>
            </a:pPr>
            <a:endParaRPr lang="en-US" sz="1000" b="1" i="1" kern="0" dirty="0" smtClean="0">
              <a:solidFill>
                <a:srgbClr val="000000"/>
              </a:solidFill>
              <a:latin typeface="Arial" panose="020B0604020202020204"/>
              <a:cs typeface="+mn-cs"/>
            </a:endParaRPr>
          </a:p>
          <a:p>
            <a:pPr algn="ctr" defTabSz="914400" eaLnBrk="1" hangingPunct="1">
              <a:defRPr/>
            </a:pPr>
            <a:endParaRPr lang="en-US" sz="5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 </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endParaRPr lang="en-US" sz="1000" b="1" i="1" kern="0" dirty="0" smtClean="0">
              <a:solidFill>
                <a:srgbClr val="000000"/>
              </a:solidFill>
              <a:latin typeface="Arial" panose="020B0604020202020204"/>
              <a:cs typeface="+mn-cs"/>
            </a:endParaRP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endParaRPr lang="en-US" sz="1000" b="1" i="1" kern="0" dirty="0" smtClean="0">
              <a:solidFill>
                <a:srgbClr val="000000"/>
              </a:solidFill>
              <a:latin typeface="Arial" panose="020B0604020202020204"/>
              <a:cs typeface="+mn-cs"/>
            </a:endParaRPr>
          </a:p>
          <a:p>
            <a:pPr algn="ctr" defTabSz="914400" eaLnBrk="1" hangingPunct="1">
              <a:defRPr/>
            </a:pPr>
            <a:endParaRPr lang="en-US" sz="1200" b="1" i="1" kern="0" dirty="0">
              <a:solidFill>
                <a:srgbClr val="000000"/>
              </a:solidFill>
              <a:latin typeface="Arial" panose="020B0604020202020204"/>
              <a:cs typeface="+mn-cs"/>
            </a:endParaRPr>
          </a:p>
          <a:p>
            <a:pPr algn="ctr" defTabSz="914400" eaLnBrk="1" hangingPunct="1">
              <a:defRPr/>
            </a:pPr>
            <a:endParaRPr lang="en-US" sz="1000" b="1" i="1" kern="0" dirty="0" smtClean="0">
              <a:solidFill>
                <a:srgbClr val="000000"/>
              </a:solidFill>
              <a:latin typeface="Arial" panose="020B0604020202020204"/>
              <a:cs typeface="+mn-cs"/>
            </a:endParaRPr>
          </a:p>
          <a:p>
            <a:pPr algn="ctr" defTabSz="914400" eaLnBrk="1" hangingPunct="1">
              <a:defRPr/>
            </a:pPr>
            <a:endParaRPr lang="en-US" sz="1100" b="1" i="1" kern="0" dirty="0">
              <a:solidFill>
                <a:srgbClr val="000000"/>
              </a:solidFill>
              <a:latin typeface="Arial" panose="020B0604020202020204"/>
              <a:cs typeface="+mn-cs"/>
            </a:endParaRPr>
          </a:p>
          <a:p>
            <a:pPr algn="ctr" defTabSz="914400" eaLnBrk="1" hangingPunct="1">
              <a:defRPr/>
            </a:pPr>
            <a:endParaRPr lang="en-US" sz="1000" b="1" i="1" kern="0" dirty="0" smtClean="0">
              <a:solidFill>
                <a:srgbClr val="000000"/>
              </a:solidFill>
              <a:latin typeface="Arial" panose="020B0604020202020204"/>
              <a:cs typeface="+mn-cs"/>
            </a:endParaRP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 </a:t>
            </a:r>
          </a:p>
          <a:p>
            <a:pPr algn="ctr" defTabSz="914400" eaLnBrk="1" hangingPunct="1">
              <a:defRPr/>
            </a:pPr>
            <a:endParaRPr lang="en-US" sz="5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 </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 </a:t>
            </a:r>
          </a:p>
          <a:p>
            <a:pPr algn="ctr" defTabSz="914400" eaLnBrk="1" hangingPunct="1">
              <a:defRPr/>
            </a:pPr>
            <a:endParaRPr lang="en-US" sz="5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E  </a:t>
            </a:r>
          </a:p>
        </p:txBody>
      </p:sp>
      <p:sp>
        <p:nvSpPr>
          <p:cNvPr id="39" name="TextBox 12"/>
          <p:cNvSpPr txBox="1">
            <a:spLocks noChangeArrowheads="1"/>
          </p:cNvSpPr>
          <p:nvPr/>
        </p:nvSpPr>
        <p:spPr bwMode="auto">
          <a:xfrm>
            <a:off x="147302" y="2814164"/>
            <a:ext cx="1444752"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smtClean="0">
                <a:solidFill>
                  <a:srgbClr val="FF0000"/>
                </a:solidFill>
                <a:cs typeface="+mn-cs"/>
              </a:rPr>
              <a:t>1/9</a:t>
            </a:r>
            <a:endParaRPr lang="en-US" sz="1200" kern="0" dirty="0">
              <a:solidFill>
                <a:srgbClr val="FF0000"/>
              </a:solidFill>
              <a:cs typeface="+mn-cs"/>
            </a:endParaRPr>
          </a:p>
        </p:txBody>
      </p:sp>
    </p:spTree>
    <p:extLst>
      <p:ext uri="{BB962C8B-B14F-4D97-AF65-F5344CB8AC3E}">
        <p14:creationId xmlns:p14="http://schemas.microsoft.com/office/powerpoint/2010/main" val="4147759928"/>
      </p:ext>
    </p:extLst>
  </p:cSld>
  <p:clrMapOvr>
    <a:masterClrMapping/>
  </p:clrMapOvr>
  <p:timing>
    <p:tnLst>
      <p:par>
        <p:cTn id="1" dur="indefinite" restart="never" nodeType="tmRoot"/>
      </p:par>
    </p:tnLst>
  </p:timing>
</p:sld>
</file>

<file path=ppt/theme/theme1.xml><?xml version="1.0" encoding="utf-8"?>
<a:theme xmlns:a="http://schemas.openxmlformats.org/drawingml/2006/main" name="Custom Design">
  <a:themeElements>
    <a:clrScheme name="ERCOT">
      <a:dk1>
        <a:sysClr val="windowText" lastClr="000000"/>
      </a:dk1>
      <a:lt1>
        <a:sysClr val="window" lastClr="FFFFFF"/>
      </a:lt1>
      <a:dk2>
        <a:srgbClr val="00385E"/>
      </a:dk2>
      <a:lt2>
        <a:srgbClr val="EEECE1"/>
      </a:lt2>
      <a:accent1>
        <a:srgbClr val="008373"/>
      </a:accent1>
      <a:accent2>
        <a:srgbClr val="1B5026"/>
      </a:accent2>
      <a:accent3>
        <a:srgbClr val="0F1423"/>
      </a:accent3>
      <a:accent4>
        <a:srgbClr val="400E22"/>
      </a:accent4>
      <a:accent5>
        <a:srgbClr val="E5E5E2"/>
      </a:accent5>
      <a:accent6>
        <a:srgbClr val="86878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0EB6C32BA7893B4D8D08DA703C6B8599" ma:contentTypeVersion="0" ma:contentTypeDescription="Create a new document." ma:contentTypeScope="" ma:versionID="438847a72b75665982a8a359f97ca60b">
  <xsd:schema xmlns:xsd="http://www.w3.org/2001/XMLSchema" xmlns:xs="http://www.w3.org/2001/XMLSchema" xmlns:p="http://schemas.microsoft.com/office/2006/metadata/properties" xmlns:ns2="c34af464-7aa1-4edd-9be4-83dffc1cb926" targetNamespace="http://schemas.microsoft.com/office/2006/metadata/properties" ma:root="true" ma:fieldsID="429eac13a7923d6b47fc28e8f4096b10"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
  </documentManagement>
</p:properties>
</file>

<file path=customXml/itemProps1.xml><?xml version="1.0" encoding="utf-8"?>
<ds:datastoreItem xmlns:ds="http://schemas.openxmlformats.org/officeDocument/2006/customXml" ds:itemID="{6C9659B9-8752-4DC3-8CFE-950F74D5E77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E3AD6A9D-E05D-44AF-B5F9-103C86E8102F}">
  <ds:schemaRefs>
    <ds:schemaRef ds:uri="c34af464-7aa1-4edd-9be4-83dffc1cb926"/>
    <ds:schemaRef ds:uri="http://purl.org/dc/elements/1.1/"/>
    <ds:schemaRef ds:uri="http://schemas.microsoft.com/office/2006/metadata/properties"/>
    <ds:schemaRef ds:uri="http://schemas.microsoft.com/office/2006/documentManagement/types"/>
    <ds:schemaRef ds:uri="http://purl.org/dc/terms/"/>
    <ds:schemaRef ds:uri="http://schemas.openxmlformats.org/package/2006/metadata/core-properties"/>
    <ds:schemaRef ds:uri="http://purl.org/dc/dcmitype/"/>
    <ds:schemaRef ds:uri="http://schemas.microsoft.com/office/infopath/2007/PartnerControl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
  <TotalTime>8729</TotalTime>
  <Words>1431</Words>
  <Application>Microsoft Office PowerPoint</Application>
  <PresentationFormat>On-screen Show (4:3)</PresentationFormat>
  <Paragraphs>601</Paragraphs>
  <Slides>9</Slides>
  <Notes>5</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9</vt:i4>
      </vt:variant>
    </vt:vector>
  </HeadingPairs>
  <TitlesOfParts>
    <vt:vector size="15" baseType="lpstr">
      <vt:lpstr>Arial</vt:lpstr>
      <vt:lpstr>Calibri</vt:lpstr>
      <vt:lpstr>Courier New</vt:lpstr>
      <vt:lpstr>Wingdings</vt:lpstr>
      <vt:lpstr>Custom Design</vt:lpstr>
      <vt:lpstr>Office Theme</vt:lpstr>
      <vt:lpstr>PowerPoint Presentation</vt:lpstr>
      <vt:lpstr>Summary of PRS Update</vt:lpstr>
      <vt:lpstr>Summary of PRS Update</vt:lpstr>
      <vt:lpstr>Appendix</vt:lpstr>
      <vt:lpstr>NPRR928, Cybersecurity Incident Notification [ERCOT]</vt:lpstr>
      <vt:lpstr>NPRR941, Create a Lower Rio Grande Valley Hub [DC Energy]</vt:lpstr>
      <vt:lpstr>NPRR972, Enhancing Existing CRR Transaction Limit Process [ERCOT]</vt:lpstr>
      <vt:lpstr>2019 Release Targets – Board Approved NPRRs / SCRs / xGRRs </vt:lpstr>
      <vt:lpstr>2020 Release Targets – Board Approved NPRRs / SCRs / xGRRs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FileNewTemplate</dc:title>
  <dc:creator>Diana</dc:creator>
  <cp:lastModifiedBy>C Phillips</cp:lastModifiedBy>
  <cp:revision>476</cp:revision>
  <cp:lastPrinted>2013-01-30T23:16:36Z</cp:lastPrinted>
  <dcterms:created xsi:type="dcterms:W3CDTF">2010-04-12T23:12:02Z</dcterms:created>
  <dcterms:modified xsi:type="dcterms:W3CDTF">2019-11-17T16:36:45Z</dcterms:modified>
  <cp:contentStatus>Draft</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0x0101000EB6C32BA7893B4D8D08DA703C6B8599</vt:lpwstr>
  </property>
</Properties>
</file>