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58" d="100"/>
          <a:sy n="58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11/18/2019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SASMs from </a:t>
            </a:r>
            <a:r>
              <a:rPr lang="en-US" sz="2400" dirty="0" smtClean="0"/>
              <a:t>October</a:t>
            </a:r>
            <a:r>
              <a:rPr lang="en-US" sz="2400" dirty="0" smtClean="0"/>
              <a:t> </a:t>
            </a: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through </a:t>
            </a:r>
            <a:r>
              <a:rPr lang="en-US" sz="2400" dirty="0" smtClean="0"/>
              <a:t>October</a:t>
            </a:r>
            <a:r>
              <a:rPr lang="en-US" sz="2400" dirty="0" smtClean="0"/>
              <a:t> </a:t>
            </a:r>
            <a:r>
              <a:rPr lang="en-US" sz="2400" dirty="0" smtClean="0"/>
              <a:t>31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6935</TotalTime>
  <Words>36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229</cp:revision>
  <cp:lastPrinted>2016-01-21T20:53:15Z</cp:lastPrinted>
  <dcterms:created xsi:type="dcterms:W3CDTF">2016-01-21T15:20:31Z</dcterms:created>
  <dcterms:modified xsi:type="dcterms:W3CDTF">2019-11-11T20:32:55Z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