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4"/>
    <p:sldMasterId id="2147495451" r:id="rId5"/>
  </p:sldMasterIdLst>
  <p:notesMasterIdLst>
    <p:notesMasterId r:id="rId13"/>
  </p:notesMasterIdLst>
  <p:handoutMasterIdLst>
    <p:handoutMasterId r:id="rId14"/>
  </p:handoutMasterIdLst>
  <p:sldIdLst>
    <p:sldId id="260" r:id="rId6"/>
    <p:sldId id="310" r:id="rId7"/>
    <p:sldId id="311" r:id="rId8"/>
    <p:sldId id="312" r:id="rId9"/>
    <p:sldId id="313" r:id="rId10"/>
    <p:sldId id="306" r:id="rId11"/>
    <p:sldId id="315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9" autoAdjust="0"/>
    <p:restoredTop sz="89956" autoAdjust="0"/>
  </p:normalViewPr>
  <p:slideViewPr>
    <p:cSldViewPr snapToGrid="0" snapToObjects="1">
      <p:cViewPr varScale="1">
        <p:scale>
          <a:sx n="67" d="100"/>
          <a:sy n="67" d="100"/>
        </p:scale>
        <p:origin x="1040" y="4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rendran, Resmi SENA-STX/A/7" userId="52accb71-ece2-4667-b0bc-23b238a51097" providerId="ADAL" clId="{DE0FCDFE-5E24-404C-A5B8-69FBD54C0565}"/>
    <pc:docChg chg="undo custSel addSld delSld modSld modMainMaster">
      <pc:chgData name="Surendran, Resmi SENA-STX/A/7" userId="52accb71-ece2-4667-b0bc-23b238a51097" providerId="ADAL" clId="{DE0FCDFE-5E24-404C-A5B8-69FBD54C0565}" dt="2019-11-14T23:38:18.046" v="1416" actId="403"/>
      <pc:docMkLst>
        <pc:docMk/>
      </pc:docMkLst>
      <pc:sldChg chg="addSp delSp modSp">
        <pc:chgData name="Surendran, Resmi SENA-STX/A/7" userId="52accb71-ece2-4667-b0bc-23b238a51097" providerId="ADAL" clId="{DE0FCDFE-5E24-404C-A5B8-69FBD54C0565}" dt="2019-11-14T23:38:18.046" v="1416" actId="403"/>
        <pc:sldMkLst>
          <pc:docMk/>
          <pc:sldMk cId="0" sldId="260"/>
        </pc:sldMkLst>
        <pc:spChg chg="mod topLvl">
          <ac:chgData name="Surendran, Resmi SENA-STX/A/7" userId="52accb71-ece2-4667-b0bc-23b238a51097" providerId="ADAL" clId="{DE0FCDFE-5E24-404C-A5B8-69FBD54C0565}" dt="2019-11-14T23:38:18.046" v="1416" actId="403"/>
          <ac:spMkLst>
            <pc:docMk/>
            <pc:sldMk cId="0" sldId="260"/>
            <ac:spMk id="28676" creationId="{00000000-0000-0000-0000-000000000000}"/>
          </ac:spMkLst>
        </pc:spChg>
        <pc:grpChg chg="add del">
          <ac:chgData name="Surendran, Resmi SENA-STX/A/7" userId="52accb71-ece2-4667-b0bc-23b238a51097" providerId="ADAL" clId="{DE0FCDFE-5E24-404C-A5B8-69FBD54C0565}" dt="2019-11-14T00:58:51.217" v="10" actId="478"/>
          <ac:grpSpMkLst>
            <pc:docMk/>
            <pc:sldMk cId="0" sldId="260"/>
            <ac:grpSpMk id="28674" creationId="{00000000-0000-0000-0000-000000000000}"/>
          </ac:grpSpMkLst>
        </pc:grpChg>
        <pc:cxnChg chg="del topLvl">
          <ac:chgData name="Surendran, Resmi SENA-STX/A/7" userId="52accb71-ece2-4667-b0bc-23b238a51097" providerId="ADAL" clId="{DE0FCDFE-5E24-404C-A5B8-69FBD54C0565}" dt="2019-11-14T00:58:51.217" v="10" actId="478"/>
          <ac:cxnSpMkLst>
            <pc:docMk/>
            <pc:sldMk cId="0" sldId="260"/>
            <ac:cxnSpMk id="13" creationId="{00000000-0000-0000-0000-000000000000}"/>
          </ac:cxnSpMkLst>
        </pc:cxnChg>
      </pc:sldChg>
      <pc:sldChg chg="modSp">
        <pc:chgData name="Surendran, Resmi SENA-STX/A/7" userId="52accb71-ece2-4667-b0bc-23b238a51097" providerId="ADAL" clId="{DE0FCDFE-5E24-404C-A5B8-69FBD54C0565}" dt="2019-11-14T03:45:01.718" v="1366" actId="403"/>
        <pc:sldMkLst>
          <pc:docMk/>
          <pc:sldMk cId="3115806700" sldId="306"/>
        </pc:sldMkLst>
        <pc:spChg chg="mod">
          <ac:chgData name="Surendran, Resmi SENA-STX/A/7" userId="52accb71-ece2-4667-b0bc-23b238a51097" providerId="ADAL" clId="{DE0FCDFE-5E24-404C-A5B8-69FBD54C0565}" dt="2019-11-14T01:09:13.734" v="165" actId="20577"/>
          <ac:spMkLst>
            <pc:docMk/>
            <pc:sldMk cId="3115806700" sldId="306"/>
            <ac:spMk id="2" creationId="{00000000-0000-0000-0000-000000000000}"/>
          </ac:spMkLst>
        </pc:spChg>
        <pc:spChg chg="mod">
          <ac:chgData name="Surendran, Resmi SENA-STX/A/7" userId="52accb71-ece2-4667-b0bc-23b238a51097" providerId="ADAL" clId="{DE0FCDFE-5E24-404C-A5B8-69FBD54C0565}" dt="2019-11-14T03:45:01.718" v="1366" actId="403"/>
          <ac:spMkLst>
            <pc:docMk/>
            <pc:sldMk cId="3115806700" sldId="306"/>
            <ac:spMk id="3" creationId="{00000000-0000-0000-0000-000000000000}"/>
          </ac:spMkLst>
        </pc:spChg>
      </pc:sldChg>
      <pc:sldChg chg="del">
        <pc:chgData name="Surendran, Resmi SENA-STX/A/7" userId="52accb71-ece2-4667-b0bc-23b238a51097" providerId="ADAL" clId="{DE0FCDFE-5E24-404C-A5B8-69FBD54C0565}" dt="2019-11-14T01:57:02.567" v="415" actId="2696"/>
        <pc:sldMkLst>
          <pc:docMk/>
          <pc:sldMk cId="4040760056" sldId="308"/>
        </pc:sldMkLst>
      </pc:sldChg>
      <pc:sldChg chg="del">
        <pc:chgData name="Surendran, Resmi SENA-STX/A/7" userId="52accb71-ece2-4667-b0bc-23b238a51097" providerId="ADAL" clId="{DE0FCDFE-5E24-404C-A5B8-69FBD54C0565}" dt="2019-11-14T01:57:00.840" v="414" actId="2696"/>
        <pc:sldMkLst>
          <pc:docMk/>
          <pc:sldMk cId="3834959548" sldId="309"/>
        </pc:sldMkLst>
      </pc:sldChg>
      <pc:sldChg chg="modSp add">
        <pc:chgData name="Surendran, Resmi SENA-STX/A/7" userId="52accb71-ece2-4667-b0bc-23b238a51097" providerId="ADAL" clId="{DE0FCDFE-5E24-404C-A5B8-69FBD54C0565}" dt="2019-11-14T03:42:36.942" v="1345" actId="20577"/>
        <pc:sldMkLst>
          <pc:docMk/>
          <pc:sldMk cId="59752528" sldId="310"/>
        </pc:sldMkLst>
        <pc:spChg chg="mod">
          <ac:chgData name="Surendran, Resmi SENA-STX/A/7" userId="52accb71-ece2-4667-b0bc-23b238a51097" providerId="ADAL" clId="{DE0FCDFE-5E24-404C-A5B8-69FBD54C0565}" dt="2019-11-14T01:04:52.024" v="96" actId="20577"/>
          <ac:spMkLst>
            <pc:docMk/>
            <pc:sldMk cId="59752528" sldId="310"/>
            <ac:spMk id="2" creationId="{00000000-0000-0000-0000-000000000000}"/>
          </ac:spMkLst>
        </pc:spChg>
        <pc:spChg chg="mod">
          <ac:chgData name="Surendran, Resmi SENA-STX/A/7" userId="52accb71-ece2-4667-b0bc-23b238a51097" providerId="ADAL" clId="{DE0FCDFE-5E24-404C-A5B8-69FBD54C0565}" dt="2019-11-14T03:42:36.942" v="1345" actId="20577"/>
          <ac:spMkLst>
            <pc:docMk/>
            <pc:sldMk cId="59752528" sldId="310"/>
            <ac:spMk id="3" creationId="{00000000-0000-0000-0000-000000000000}"/>
          </ac:spMkLst>
        </pc:spChg>
      </pc:sldChg>
      <pc:sldChg chg="modSp add">
        <pc:chgData name="Surendran, Resmi SENA-STX/A/7" userId="52accb71-ece2-4667-b0bc-23b238a51097" providerId="ADAL" clId="{DE0FCDFE-5E24-404C-A5B8-69FBD54C0565}" dt="2019-11-14T03:44:03.220" v="1365" actId="20577"/>
        <pc:sldMkLst>
          <pc:docMk/>
          <pc:sldMk cId="1981862011" sldId="311"/>
        </pc:sldMkLst>
        <pc:spChg chg="mod">
          <ac:chgData name="Surendran, Resmi SENA-STX/A/7" userId="52accb71-ece2-4667-b0bc-23b238a51097" providerId="ADAL" clId="{DE0FCDFE-5E24-404C-A5B8-69FBD54C0565}" dt="2019-11-14T01:06:02.971" v="129" actId="20577"/>
          <ac:spMkLst>
            <pc:docMk/>
            <pc:sldMk cId="1981862011" sldId="311"/>
            <ac:spMk id="2" creationId="{00000000-0000-0000-0000-000000000000}"/>
          </ac:spMkLst>
        </pc:spChg>
        <pc:spChg chg="mod">
          <ac:chgData name="Surendran, Resmi SENA-STX/A/7" userId="52accb71-ece2-4667-b0bc-23b238a51097" providerId="ADAL" clId="{DE0FCDFE-5E24-404C-A5B8-69FBD54C0565}" dt="2019-11-14T03:44:03.220" v="1365" actId="20577"/>
          <ac:spMkLst>
            <pc:docMk/>
            <pc:sldMk cId="1981862011" sldId="311"/>
            <ac:spMk id="3" creationId="{00000000-0000-0000-0000-000000000000}"/>
          </ac:spMkLst>
        </pc:spChg>
      </pc:sldChg>
      <pc:sldChg chg="addSp delSp modSp add">
        <pc:chgData name="Surendran, Resmi SENA-STX/A/7" userId="52accb71-ece2-4667-b0bc-23b238a51097" providerId="ADAL" clId="{DE0FCDFE-5E24-404C-A5B8-69FBD54C0565}" dt="2019-11-14T02:10:13.553" v="655" actId="14100"/>
        <pc:sldMkLst>
          <pc:docMk/>
          <pc:sldMk cId="3921464738" sldId="312"/>
        </pc:sldMkLst>
        <pc:spChg chg="mod">
          <ac:chgData name="Surendran, Resmi SENA-STX/A/7" userId="52accb71-ece2-4667-b0bc-23b238a51097" providerId="ADAL" clId="{DE0FCDFE-5E24-404C-A5B8-69FBD54C0565}" dt="2019-11-14T01:06:25.057" v="141" actId="20577"/>
          <ac:spMkLst>
            <pc:docMk/>
            <pc:sldMk cId="3921464738" sldId="312"/>
            <ac:spMk id="2" creationId="{00000000-0000-0000-0000-000000000000}"/>
          </ac:spMkLst>
        </pc:spChg>
        <pc:spChg chg="mod">
          <ac:chgData name="Surendran, Resmi SENA-STX/A/7" userId="52accb71-ece2-4667-b0bc-23b238a51097" providerId="ADAL" clId="{DE0FCDFE-5E24-404C-A5B8-69FBD54C0565}" dt="2019-11-14T02:10:13.553" v="655" actId="14100"/>
          <ac:spMkLst>
            <pc:docMk/>
            <pc:sldMk cId="3921464738" sldId="312"/>
            <ac:spMk id="3" creationId="{00000000-0000-0000-0000-000000000000}"/>
          </ac:spMkLst>
        </pc:spChg>
        <pc:graphicFrameChg chg="add del">
          <ac:chgData name="Surendran, Resmi SENA-STX/A/7" userId="52accb71-ece2-4667-b0bc-23b238a51097" providerId="ADAL" clId="{DE0FCDFE-5E24-404C-A5B8-69FBD54C0565}" dt="2019-11-14T01:49:15.453" v="383"/>
          <ac:graphicFrameMkLst>
            <pc:docMk/>
            <pc:sldMk cId="3921464738" sldId="312"/>
            <ac:graphicFrameMk id="4" creationId="{C32FB9BC-C021-4098-A52C-B25E7C91EAF5}"/>
          </ac:graphicFrameMkLst>
        </pc:graphicFrameChg>
      </pc:sldChg>
      <pc:sldChg chg="modSp add">
        <pc:chgData name="Surendran, Resmi SENA-STX/A/7" userId="52accb71-ece2-4667-b0bc-23b238a51097" providerId="ADAL" clId="{DE0FCDFE-5E24-404C-A5B8-69FBD54C0565}" dt="2019-11-14T03:38:35.784" v="1232" actId="20577"/>
        <pc:sldMkLst>
          <pc:docMk/>
          <pc:sldMk cId="1339449556" sldId="313"/>
        </pc:sldMkLst>
        <pc:spChg chg="mod">
          <ac:chgData name="Surendran, Resmi SENA-STX/A/7" userId="52accb71-ece2-4667-b0bc-23b238a51097" providerId="ADAL" clId="{DE0FCDFE-5E24-404C-A5B8-69FBD54C0565}" dt="2019-11-14T03:38:35.784" v="1232" actId="20577"/>
          <ac:spMkLst>
            <pc:docMk/>
            <pc:sldMk cId="1339449556" sldId="313"/>
            <ac:spMk id="3" creationId="{00000000-0000-0000-0000-000000000000}"/>
          </ac:spMkLst>
        </pc:spChg>
      </pc:sldChg>
      <pc:sldChg chg="add del">
        <pc:chgData name="Surendran, Resmi SENA-STX/A/7" userId="52accb71-ece2-4667-b0bc-23b238a51097" providerId="ADAL" clId="{DE0FCDFE-5E24-404C-A5B8-69FBD54C0565}" dt="2019-11-14T03:40:09.783" v="1235" actId="2696"/>
        <pc:sldMkLst>
          <pc:docMk/>
          <pc:sldMk cId="373529419" sldId="314"/>
        </pc:sldMkLst>
      </pc:sldChg>
      <pc:sldChg chg="addSp delSp modSp add">
        <pc:chgData name="Surendran, Resmi SENA-STX/A/7" userId="52accb71-ece2-4667-b0bc-23b238a51097" providerId="ADAL" clId="{DE0FCDFE-5E24-404C-A5B8-69FBD54C0565}" dt="2019-11-14T03:40:38.779" v="1252" actId="1076"/>
        <pc:sldMkLst>
          <pc:docMk/>
          <pc:sldMk cId="3667043357" sldId="315"/>
        </pc:sldMkLst>
        <pc:spChg chg="mod">
          <ac:chgData name="Surendran, Resmi SENA-STX/A/7" userId="52accb71-ece2-4667-b0bc-23b238a51097" providerId="ADAL" clId="{DE0FCDFE-5E24-404C-A5B8-69FBD54C0565}" dt="2019-11-14T03:40:38.779" v="1252" actId="1076"/>
          <ac:spMkLst>
            <pc:docMk/>
            <pc:sldMk cId="3667043357" sldId="315"/>
            <ac:spMk id="2" creationId="{00000000-0000-0000-0000-000000000000}"/>
          </ac:spMkLst>
        </pc:spChg>
        <pc:spChg chg="del">
          <ac:chgData name="Surendran, Resmi SENA-STX/A/7" userId="52accb71-ece2-4667-b0bc-23b238a51097" providerId="ADAL" clId="{DE0FCDFE-5E24-404C-A5B8-69FBD54C0565}" dt="2019-11-14T03:40:14.760" v="1236" actId="478"/>
          <ac:spMkLst>
            <pc:docMk/>
            <pc:sldMk cId="3667043357" sldId="315"/>
            <ac:spMk id="3" creationId="{00000000-0000-0000-0000-000000000000}"/>
          </ac:spMkLst>
        </pc:spChg>
        <pc:spChg chg="add del mod">
          <ac:chgData name="Surendran, Resmi SENA-STX/A/7" userId="52accb71-ece2-4667-b0bc-23b238a51097" providerId="ADAL" clId="{DE0FCDFE-5E24-404C-A5B8-69FBD54C0565}" dt="2019-11-14T03:40:17.592" v="1237" actId="478"/>
          <ac:spMkLst>
            <pc:docMk/>
            <pc:sldMk cId="3667043357" sldId="315"/>
            <ac:spMk id="6" creationId="{381192B8-4BFA-43E1-AC1B-4440E4A7B03F}"/>
          </ac:spMkLst>
        </pc:spChg>
      </pc:sldChg>
      <pc:sldMasterChg chg="addSp">
        <pc:chgData name="Surendran, Resmi SENA-STX/A/7" userId="52accb71-ece2-4667-b0bc-23b238a51097" providerId="ADAL" clId="{DE0FCDFE-5E24-404C-A5B8-69FBD54C0565}" dt="2019-11-14T00:52:02.626" v="0"/>
        <pc:sldMasterMkLst>
          <pc:docMk/>
          <pc:sldMasterMk cId="1780579990" sldId="2147495326"/>
        </pc:sldMasterMkLst>
        <pc:spChg chg="add">
          <ac:chgData name="Surendran, Resmi SENA-STX/A/7" userId="52accb71-ece2-4667-b0bc-23b238a51097" providerId="ADAL" clId="{DE0FCDFE-5E24-404C-A5B8-69FBD54C0565}" dt="2019-11-14T00:52:02.626" v="0"/>
          <ac:spMkLst>
            <pc:docMk/>
            <pc:sldMasterMk cId="1780579990" sldId="2147495326"/>
            <ac:spMk id="7" creationId="{F8565408-1E80-4A1D-8BD1-3927D7B4E12A}"/>
          </ac:spMkLst>
        </pc:spChg>
        <pc:picChg chg="add">
          <ac:chgData name="Surendran, Resmi SENA-STX/A/7" userId="52accb71-ece2-4667-b0bc-23b238a51097" providerId="ADAL" clId="{DE0FCDFE-5E24-404C-A5B8-69FBD54C0565}" dt="2019-11-14T00:52:02.626" v="0"/>
          <ac:picMkLst>
            <pc:docMk/>
            <pc:sldMasterMk cId="1780579990" sldId="2147495326"/>
            <ac:picMk id="8" creationId="{5FEA3F80-38BE-4387-B4C6-6BA1DAA62FC4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08.688" v="1"/>
        <pc:sldMasterMkLst>
          <pc:docMk/>
          <pc:sldMasterMk cId="2200392094" sldId="2147495374"/>
        </pc:sldMasterMkLst>
        <pc:spChg chg="add">
          <ac:chgData name="Surendran, Resmi SENA-STX/A/7" userId="52accb71-ece2-4667-b0bc-23b238a51097" providerId="ADAL" clId="{DE0FCDFE-5E24-404C-A5B8-69FBD54C0565}" dt="2019-11-14T00:55:08.688" v="1"/>
          <ac:spMkLst>
            <pc:docMk/>
            <pc:sldMasterMk cId="2200392094" sldId="2147495374"/>
            <ac:spMk id="7" creationId="{481B961A-8117-4B64-B9E3-46273983A45C}"/>
          </ac:spMkLst>
        </pc:spChg>
        <pc:picChg chg="add">
          <ac:chgData name="Surendran, Resmi SENA-STX/A/7" userId="52accb71-ece2-4667-b0bc-23b238a51097" providerId="ADAL" clId="{DE0FCDFE-5E24-404C-A5B8-69FBD54C0565}" dt="2019-11-14T00:55:08.688" v="1"/>
          <ac:picMkLst>
            <pc:docMk/>
            <pc:sldMasterMk cId="2200392094" sldId="2147495374"/>
            <ac:picMk id="8" creationId="{C4A06C6F-26B7-4D5C-9A39-3FE2AC425BF1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27.803" v="4"/>
        <pc:sldMasterMkLst>
          <pc:docMk/>
          <pc:sldMasterMk cId="2533705085" sldId="2147495374"/>
        </pc:sldMasterMkLst>
        <pc:spChg chg="add">
          <ac:chgData name="Surendran, Resmi SENA-STX/A/7" userId="52accb71-ece2-4667-b0bc-23b238a51097" providerId="ADAL" clId="{DE0FCDFE-5E24-404C-A5B8-69FBD54C0565}" dt="2019-11-14T00:55:27.803" v="4"/>
          <ac:spMkLst>
            <pc:docMk/>
            <pc:sldMasterMk cId="2533705085" sldId="2147495374"/>
            <ac:spMk id="7" creationId="{77154436-C656-421E-8505-70836EC03266}"/>
          </ac:spMkLst>
        </pc:spChg>
        <pc:picChg chg="add">
          <ac:chgData name="Surendran, Resmi SENA-STX/A/7" userId="52accb71-ece2-4667-b0bc-23b238a51097" providerId="ADAL" clId="{DE0FCDFE-5E24-404C-A5B8-69FBD54C0565}" dt="2019-11-14T00:55:27.803" v="4"/>
          <ac:picMkLst>
            <pc:docMk/>
            <pc:sldMasterMk cId="2533705085" sldId="2147495374"/>
            <ac:picMk id="8" creationId="{2EC583CD-BC37-4EA0-9E94-5013FEDC0E53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29.980" v="5"/>
        <pc:sldMasterMkLst>
          <pc:docMk/>
          <pc:sldMasterMk cId="118841833" sldId="2147495386"/>
        </pc:sldMasterMkLst>
        <pc:spChg chg="add">
          <ac:chgData name="Surendran, Resmi SENA-STX/A/7" userId="52accb71-ece2-4667-b0bc-23b238a51097" providerId="ADAL" clId="{DE0FCDFE-5E24-404C-A5B8-69FBD54C0565}" dt="2019-11-14T00:55:29.980" v="5"/>
          <ac:spMkLst>
            <pc:docMk/>
            <pc:sldMasterMk cId="118841833" sldId="2147495386"/>
            <ac:spMk id="7" creationId="{75AC8F0A-4E97-4A95-9F48-448D32C734BF}"/>
          </ac:spMkLst>
        </pc:spChg>
        <pc:picChg chg="add">
          <ac:chgData name="Surendran, Resmi SENA-STX/A/7" userId="52accb71-ece2-4667-b0bc-23b238a51097" providerId="ADAL" clId="{DE0FCDFE-5E24-404C-A5B8-69FBD54C0565}" dt="2019-11-14T00:55:29.980" v="5"/>
          <ac:picMkLst>
            <pc:docMk/>
            <pc:sldMasterMk cId="118841833" sldId="2147495386"/>
            <ac:picMk id="8" creationId="{EDB93A35-3CFA-412A-A187-D5DFBB1B9209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15.805" v="2"/>
        <pc:sldMasterMkLst>
          <pc:docMk/>
          <pc:sldMasterMk cId="1939958985" sldId="2147495386"/>
        </pc:sldMasterMkLst>
        <pc:spChg chg="add">
          <ac:chgData name="Surendran, Resmi SENA-STX/A/7" userId="52accb71-ece2-4667-b0bc-23b238a51097" providerId="ADAL" clId="{DE0FCDFE-5E24-404C-A5B8-69FBD54C0565}" dt="2019-11-14T00:55:15.805" v="2"/>
          <ac:spMkLst>
            <pc:docMk/>
            <pc:sldMasterMk cId="1939958985" sldId="2147495386"/>
            <ac:spMk id="7" creationId="{6A1D839D-506E-4C75-8CBC-E74AEF86E41B}"/>
          </ac:spMkLst>
        </pc:spChg>
        <pc:picChg chg="add">
          <ac:chgData name="Surendran, Resmi SENA-STX/A/7" userId="52accb71-ece2-4667-b0bc-23b238a51097" providerId="ADAL" clId="{DE0FCDFE-5E24-404C-A5B8-69FBD54C0565}" dt="2019-11-14T00:55:15.805" v="2"/>
          <ac:picMkLst>
            <pc:docMk/>
            <pc:sldMasterMk cId="1939958985" sldId="2147495386"/>
            <ac:picMk id="8" creationId="{8D75AD1E-0015-41A9-B9CB-68B4ED565279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19.602" v="3"/>
        <pc:sldMasterMkLst>
          <pc:docMk/>
          <pc:sldMasterMk cId="3955425501" sldId="2147495398"/>
        </pc:sldMasterMkLst>
        <pc:spChg chg="add">
          <ac:chgData name="Surendran, Resmi SENA-STX/A/7" userId="52accb71-ece2-4667-b0bc-23b238a51097" providerId="ADAL" clId="{DE0FCDFE-5E24-404C-A5B8-69FBD54C0565}" dt="2019-11-14T00:55:19.602" v="3"/>
          <ac:spMkLst>
            <pc:docMk/>
            <pc:sldMasterMk cId="3955425501" sldId="2147495398"/>
            <ac:spMk id="7" creationId="{5027F5FC-108B-454A-B187-998222D3E938}"/>
          </ac:spMkLst>
        </pc:spChg>
        <pc:picChg chg="add">
          <ac:chgData name="Surendran, Resmi SENA-STX/A/7" userId="52accb71-ece2-4667-b0bc-23b238a51097" providerId="ADAL" clId="{DE0FCDFE-5E24-404C-A5B8-69FBD54C0565}" dt="2019-11-14T00:55:19.602" v="3"/>
          <ac:picMkLst>
            <pc:docMk/>
            <pc:sldMasterMk cId="3955425501" sldId="2147495398"/>
            <ac:picMk id="8" creationId="{5A859A55-4A49-4EB1-9E96-D8F4F44B0140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31.550" v="6"/>
        <pc:sldMasterMkLst>
          <pc:docMk/>
          <pc:sldMasterMk cId="4136397016" sldId="2147495398"/>
        </pc:sldMasterMkLst>
        <pc:spChg chg="add">
          <ac:chgData name="Surendran, Resmi SENA-STX/A/7" userId="52accb71-ece2-4667-b0bc-23b238a51097" providerId="ADAL" clId="{DE0FCDFE-5E24-404C-A5B8-69FBD54C0565}" dt="2019-11-14T00:55:31.550" v="6"/>
          <ac:spMkLst>
            <pc:docMk/>
            <pc:sldMasterMk cId="4136397016" sldId="2147495398"/>
            <ac:spMk id="18" creationId="{97CF4652-2A54-48AE-9B62-89BF2F5ABABA}"/>
          </ac:spMkLst>
        </pc:spChg>
        <pc:picChg chg="add">
          <ac:chgData name="Surendran, Resmi SENA-STX/A/7" userId="52accb71-ece2-4667-b0bc-23b238a51097" providerId="ADAL" clId="{DE0FCDFE-5E24-404C-A5B8-69FBD54C0565}" dt="2019-11-14T00:55:31.550" v="6"/>
          <ac:picMkLst>
            <pc:docMk/>
            <pc:sldMasterMk cId="4136397016" sldId="2147495398"/>
            <ac:picMk id="19" creationId="{305E76E6-6C8C-47A7-8505-527E1BECE2CC}"/>
          </ac:picMkLst>
        </pc:picChg>
      </pc:sldMasterChg>
      <pc:sldMasterChg chg="addSp">
        <pc:chgData name="Surendran, Resmi SENA-STX/A/7" userId="52accb71-ece2-4667-b0bc-23b238a51097" providerId="ADAL" clId="{DE0FCDFE-5E24-404C-A5B8-69FBD54C0565}" dt="2019-11-14T00:55:46.263" v="7"/>
        <pc:sldMasterMkLst>
          <pc:docMk/>
          <pc:sldMasterMk cId="1218205981" sldId="2147495415"/>
        </pc:sldMasterMkLst>
        <pc:spChg chg="add">
          <ac:chgData name="Surendran, Resmi SENA-STX/A/7" userId="52accb71-ece2-4667-b0bc-23b238a51097" providerId="ADAL" clId="{DE0FCDFE-5E24-404C-A5B8-69FBD54C0565}" dt="2019-11-14T00:55:46.263" v="7"/>
          <ac:spMkLst>
            <pc:docMk/>
            <pc:sldMasterMk cId="1218205981" sldId="2147495415"/>
            <ac:spMk id="7" creationId="{1705A985-6E8D-4E42-9DBE-D9B21EEE03BB}"/>
          </ac:spMkLst>
        </pc:spChg>
        <pc:picChg chg="add">
          <ac:chgData name="Surendran, Resmi SENA-STX/A/7" userId="52accb71-ece2-4667-b0bc-23b238a51097" providerId="ADAL" clId="{DE0FCDFE-5E24-404C-A5B8-69FBD54C0565}" dt="2019-11-14T00:55:46.263" v="7"/>
          <ac:picMkLst>
            <pc:docMk/>
            <pc:sldMasterMk cId="1218205981" sldId="2147495415"/>
            <ac:picMk id="8" creationId="{F4651266-FE12-4A0F-930F-041E00E444E3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795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78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958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360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A5E05-D0BC-41E5-949D-DFED5A035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9C468-16FE-40FB-9F62-6FF0FA7CD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730ED-C589-48DB-BE0D-99384CF11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590295-4F8E-4EED-9689-AA9A801F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A20191-61AF-4339-AED5-3E9DAD7CA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A3D084-FB1F-4BB2-BEEE-67DD03262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9470D-085E-4109-985D-4A8B1EFDBE0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313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97A1-1C66-4181-AE10-E5DD563B3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F23A45-A6E2-4508-824C-940B964BEF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516A25-A354-4972-B326-E63F056E6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5975F3-4837-4305-8F54-C362C5557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D7C8A5-04D8-4E03-BA07-76B0BC8E0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8D122-6D6F-4039-8FA1-86D245343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F90A2-25B4-4D34-B74D-AB7B648C55D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14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151ED-217E-4B37-842B-C0EAFB468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06416-22D0-420F-88A3-FE3DA7ADD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2100A-20BD-4478-9BF5-DF75243A5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198F0-93B7-4665-BB6F-356243CBE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EBE9E-9487-430D-B44D-D78A45EA1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F96066-3CCA-41C3-AE1B-C2F2B4BE62C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00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B114DD-F854-4F1C-8B86-EB0AB06A23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3CE99E-9C75-4CE2-837B-362DA1F18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8E2AC-9551-4123-BF95-83EA970E2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1808D-DE76-449A-91D5-EEF30E6E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35178-372C-4CAD-A17E-8C1FD301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5B729-6AAA-4C2E-88A8-3A11BE8BAC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929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930D5-6CEA-4EE7-BB67-83BEB52B9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934BD3-A435-488F-B420-1A3B22A5A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B75D6-58B8-483D-BE67-A0E162342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38A5C-356B-4206-9863-80B4C0549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3435-73C3-4332-AC27-7200BDC0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0DF3C-2E26-4615-8FFC-4980DC5EC4E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47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BCDB2-3222-4FE6-AE8D-205BCBC83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F6FE7-1F46-41B4-9BD4-791D84573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1F301-78E6-41ED-9414-13507C508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2B2B1-7CC8-4A5A-98A7-898F9AEC8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D6262-3196-4568-9DAF-9E4EF71E3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3C96C-6401-49DF-B1B3-45310587BEE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82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4DB1B-71D2-43F2-B588-72AA4CC9C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6B133-C97D-43EC-B6F0-A93D63EEC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2181F-AC5C-4A64-95E2-86049DD71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CE818-A00E-40FB-A3E8-B1BB58D70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A20D3-88BF-46E1-B775-60A4DE457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5350A-3B30-4083-AD47-7C629538A7A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609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133FC-7800-4A0B-B86B-3C6ED7A7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BD8E0-7685-4F97-83E2-8CCBF0B67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5617-8435-4275-9DE9-7C5D974B5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23F15-2B2A-4073-8561-964572D7C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FAFA8E-955F-4CA1-88A5-1F2189806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32A28-BF9D-4F42-B9F4-E644D20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B8EDD-7C7C-4933-8910-34013743B92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612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E31AC-A31B-46EE-BE41-01B978246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66A13-83E2-4691-B150-E14DD526F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5A9842-CC48-4572-AB42-49273C0D4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D8F76D-2900-4953-99C6-12C6D4130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5B4DE9-0C7A-4BC1-82E3-CAA9900E78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023E0A-C2BA-45BD-91AD-4F24CE03A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D9A15F-835D-4C77-9FCB-380CD033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F3E474-67D0-4440-9A28-61DA09A84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20022-F10F-4C47-A5CE-5B51B4BD1B9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850553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42769-52BF-4ECF-B1E8-F5A4833A5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8B9B1-29B1-435C-9DA2-904E84695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8C65B-9795-4DA9-951A-05A2617B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18FD19-CDAA-4E87-B640-EDF1D133E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917C3-9DAC-46E8-AE1A-52B1C409EEB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29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A8E8BD-0CE1-4C3C-841B-9C7B5F243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35D1FA-5BEE-477E-B36A-754864A69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695E4-1DFE-4623-A18E-B59522562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953F9-CDFE-4592-B8AD-089719D407B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F8B11F-1D21-41A7-8EE2-A7F6B0CD2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24155-1340-4A8F-9FA0-1E67D3E34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16091-8FA7-4D6D-9826-56FB3B1E48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9275A-EDBF-4782-91E7-E30D953ED9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F1E08-A6B5-4784-815B-A6B28D8C0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319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452" r:id="rId1"/>
    <p:sldLayoutId id="2147495453" r:id="rId2"/>
    <p:sldLayoutId id="2147495454" r:id="rId3"/>
    <p:sldLayoutId id="2147495455" r:id="rId4"/>
    <p:sldLayoutId id="2147495456" r:id="rId5"/>
    <p:sldLayoutId id="2147495457" r:id="rId6"/>
    <p:sldLayoutId id="2147495458" r:id="rId7"/>
    <p:sldLayoutId id="2147495459" r:id="rId8"/>
    <p:sldLayoutId id="2147495460" r:id="rId9"/>
    <p:sldLayoutId id="2147495461" r:id="rId10"/>
    <p:sldLayoutId id="2147495462" r:id="rId11"/>
    <p:sldLayoutId id="2147495321" r:id="rId12"/>
    <p:sldLayoutId id="2147495322" r:id="rId13"/>
    <p:sldLayoutId id="2147495323" r:id="rId14"/>
    <p:sldLayoutId id="2147495324" r:id="rId15"/>
    <p:sldLayoutId id="2147495310" r:id="rId16"/>
    <p:sldLayoutId id="2147495311" r:id="rId17"/>
    <p:sldLayoutId id="2147495312" r:id="rId18"/>
    <p:sldLayoutId id="2147495313" r:id="rId1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Box 9"/>
          <p:cNvSpPr txBox="1">
            <a:spLocks noChangeArrowheads="1"/>
          </p:cNvSpPr>
          <p:nvPr/>
        </p:nvSpPr>
        <p:spPr bwMode="auto">
          <a:xfrm>
            <a:off x="800100" y="2411849"/>
            <a:ext cx="75438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4000" b="1" dirty="0">
                <a:latin typeface="Book Antiqua" panose="02040602050305030304" pitchFamily="18" charset="0"/>
              </a:rPr>
              <a:t>WMS Report</a:t>
            </a:r>
            <a:endParaRPr lang="en-US" altLang="en-US" sz="3200" b="1" dirty="0">
              <a:latin typeface="Book Antiqua" panose="02040602050305030304" pitchFamily="18" charset="0"/>
            </a:endParaRPr>
          </a:p>
          <a:p>
            <a:pPr algn="ctr" eaLnBrk="1" hangingPunct="1"/>
            <a:endParaRPr lang="en-US" altLang="en-US" sz="3200" b="1" dirty="0">
              <a:latin typeface="Book Antiqua" panose="02040602050305030304" pitchFamily="18" charset="0"/>
            </a:endParaRPr>
          </a:p>
          <a:p>
            <a:pPr algn="ctr" eaLnBrk="1" hangingPunct="1"/>
            <a:endParaRPr lang="en-US" altLang="en-US" b="1" dirty="0">
              <a:latin typeface="Book Antiqua" panose="02040602050305030304" pitchFamily="18" charset="0"/>
            </a:endParaRPr>
          </a:p>
          <a:p>
            <a:pPr algn="ctr" eaLnBrk="1" hangingPunct="1"/>
            <a:r>
              <a:rPr lang="en-US" altLang="en-US" sz="2400" dirty="0">
                <a:latin typeface="Book Antiqua" panose="02040602050305030304" pitchFamily="18" charset="0"/>
              </a:rPr>
              <a:t>Resmi Surendran</a:t>
            </a:r>
          </a:p>
          <a:p>
            <a:pPr algn="ctr" eaLnBrk="1" hangingPunct="1"/>
            <a:r>
              <a:rPr lang="en-US" altLang="en-US" sz="2000" dirty="0">
                <a:latin typeface="Book Antiqua" panose="02040602050305030304" pitchFamily="18" charset="0"/>
              </a:rPr>
              <a:t>Shell Energy North America, WMS VC</a:t>
            </a:r>
            <a:endParaRPr lang="en-US" altLang="en-US" sz="2400" dirty="0">
              <a:latin typeface="Book Antiqua" panose="02040602050305030304" pitchFamily="18" charset="0"/>
            </a:endParaRPr>
          </a:p>
          <a:p>
            <a:pPr algn="ctr" eaLnBrk="1" hangingPunct="1"/>
            <a:r>
              <a:rPr lang="en-US" altLang="en-US" dirty="0">
                <a:latin typeface="Book Antiqua" panose="02040602050305030304" pitchFamily="18" charset="0"/>
              </a:rPr>
              <a:t> </a:t>
            </a:r>
          </a:p>
          <a:p>
            <a:pPr algn="ctr" eaLnBrk="1" hangingPunct="1"/>
            <a:r>
              <a:rPr lang="en-US" altLang="en-US" sz="2000" dirty="0">
                <a:latin typeface="Book Antiqua" panose="02040602050305030304" pitchFamily="18" charset="0"/>
              </a:rPr>
              <a:t>Technical Advisory Committee Meeting</a:t>
            </a:r>
          </a:p>
          <a:p>
            <a:pPr algn="ctr" eaLnBrk="1" hangingPunct="1"/>
            <a:r>
              <a:rPr lang="en-US" altLang="en-US" sz="2000" dirty="0">
                <a:latin typeface="Book Antiqua" panose="02040602050305030304" pitchFamily="18" charset="0"/>
              </a:rPr>
              <a:t>11/20/2019</a:t>
            </a:r>
          </a:p>
          <a:p>
            <a:pPr algn="ctr" eaLnBrk="1" hangingPunct="1"/>
            <a:endParaRPr lang="en-US" altLang="en-US" dirty="0">
              <a:latin typeface="Book Antiqua" panose="02040602050305030304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>
                <a:latin typeface="Book Antiqua" panose="02040602050305030304" pitchFamily="18" charset="0"/>
              </a:rPr>
              <a:t>Agenda</a:t>
            </a:r>
            <a:endParaRPr lang="en-US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Book Antiqua" panose="02040602050305030304" pitchFamily="18" charset="0"/>
                <a:ea typeface="+mj-ea"/>
                <a:cs typeface="+mj-cs"/>
              </a:rPr>
              <a:t> Endorsements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Book Antiqua" panose="02040602050305030304" pitchFamily="18" charset="0"/>
                <a:ea typeface="+mj-ea"/>
                <a:cs typeface="+mj-cs"/>
              </a:rPr>
              <a:t> Discussions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Book Antiqua" panose="02040602050305030304" pitchFamily="18" charset="0"/>
                <a:ea typeface="+mj-ea"/>
                <a:cs typeface="+mj-cs"/>
              </a:rPr>
              <a:t> Voting items</a:t>
            </a:r>
          </a:p>
          <a:p>
            <a:endParaRPr lang="en-US" sz="3200" dirty="0">
              <a:latin typeface="Book Antiqua" panose="02040602050305030304" pitchFamily="18" charset="0"/>
              <a:ea typeface="+mj-ea"/>
              <a:cs typeface="+mj-cs"/>
            </a:endParaRPr>
          </a:p>
          <a:p>
            <a:endParaRPr lang="en-US" sz="2000" dirty="0">
              <a:latin typeface="Book Antiqua" panose="0204060205030503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5975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Book Antiqua" panose="02040602050305030304" pitchFamily="18" charset="0"/>
              </a:rPr>
              <a:t>WMS Endorsements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z="2400" dirty="0">
                <a:latin typeface="Book Antiqua" panose="02040602050305030304" pitchFamily="18" charset="0"/>
              </a:rPr>
              <a:t> NPRR838, Updated O&amp;M Cost for RMR Resources </a:t>
            </a:r>
          </a:p>
          <a:p>
            <a:pPr lvl="0"/>
            <a:endParaRPr lang="en-US" sz="800" dirty="0">
              <a:latin typeface="Book Antiqua" panose="02040602050305030304" pitchFamily="18" charset="0"/>
            </a:endParaRPr>
          </a:p>
          <a:p>
            <a:pPr lvl="0"/>
            <a:r>
              <a:rPr lang="en-US" sz="2400" dirty="0">
                <a:latin typeface="Book Antiqua" panose="02040602050305030304" pitchFamily="18" charset="0"/>
              </a:rPr>
              <a:t> NPRR963, Creation of Generation and Controllable Load Resource Group (GCLR Group)</a:t>
            </a:r>
          </a:p>
          <a:p>
            <a:pPr lvl="0"/>
            <a:endParaRPr lang="en-US" sz="800" dirty="0">
              <a:latin typeface="Book Antiqua" panose="02040602050305030304" pitchFamily="18" charset="0"/>
            </a:endParaRPr>
          </a:p>
          <a:p>
            <a:pPr lvl="0"/>
            <a:r>
              <a:rPr lang="en-US" sz="2400" dirty="0">
                <a:latin typeface="Book Antiqua" panose="02040602050305030304" pitchFamily="18" charset="0"/>
              </a:rPr>
              <a:t> NPRR964, Improvement of RMR Process and Removal of  Synchronous Condenser Unit and Agreement.  </a:t>
            </a:r>
          </a:p>
          <a:p>
            <a:pPr lvl="0"/>
            <a:endParaRPr lang="en-US" sz="800" dirty="0">
              <a:latin typeface="Book Antiqua" panose="02040602050305030304" pitchFamily="18" charset="0"/>
            </a:endParaRPr>
          </a:p>
          <a:p>
            <a:pPr lvl="0"/>
            <a:r>
              <a:rPr lang="en-US" sz="2400" dirty="0">
                <a:latin typeface="Book Antiqua" panose="02040602050305030304" pitchFamily="18" charset="0"/>
              </a:rPr>
              <a:t> NPRR967, Allow Limited Duration Resource Energy Offer Curve Updates Near Real-Time and Remove the 10 MW Limit</a:t>
            </a:r>
          </a:p>
          <a:p>
            <a:pPr lvl="0"/>
            <a:endParaRPr lang="en-US" sz="900" dirty="0">
              <a:latin typeface="Book Antiqua" panose="02040602050305030304" pitchFamily="18" charset="0"/>
            </a:endParaRPr>
          </a:p>
          <a:p>
            <a:pPr lvl="0"/>
            <a:r>
              <a:rPr lang="en-US" sz="2400" dirty="0">
                <a:latin typeface="Book Antiqua" panose="02040602050305030304" pitchFamily="18" charset="0"/>
              </a:rPr>
              <a:t>NPRR980, Accounting for NSO Forced Outages and GINR Inactive Projects in the Report on the Capacity, Demand and Reserves in the ERCOT Region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1981862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Book Antiqua" panose="02040602050305030304" pitchFamily="18" charset="0"/>
              </a:rPr>
              <a:t>WMS Discussions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8810626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Price Corrections Issues </a:t>
            </a:r>
          </a:p>
          <a:p>
            <a:pPr lvl="1"/>
            <a:r>
              <a:rPr lang="en-US" sz="2100" dirty="0">
                <a:latin typeface="Book Antiqua" panose="02040602050305030304" pitchFamily="18" charset="0"/>
              </a:rPr>
              <a:t>Re-submittal of NPRR807</a:t>
            </a:r>
          </a:p>
          <a:p>
            <a:pPr lvl="1"/>
            <a:r>
              <a:rPr lang="en-US" sz="2100" dirty="0">
                <a:latin typeface="Book Antiqua" panose="02040602050305030304" pitchFamily="18" charset="0"/>
              </a:rPr>
              <a:t>ERCOT SCR for telemetry validation changes</a:t>
            </a:r>
          </a:p>
          <a:p>
            <a:pPr lvl="1"/>
            <a:r>
              <a:rPr lang="en-US" sz="2100" dirty="0">
                <a:latin typeface="Book Antiqua" panose="02040602050305030304" pitchFamily="18" charset="0"/>
              </a:rPr>
              <a:t>Discussion on what constitutes as substantial impact </a:t>
            </a:r>
          </a:p>
          <a:p>
            <a:pPr lvl="1"/>
            <a:endParaRPr lang="en-US" sz="21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Summer Assessment Items </a:t>
            </a:r>
          </a:p>
          <a:p>
            <a:endParaRPr lang="en-US" sz="24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Unregistered DG Report 2019 Q3</a:t>
            </a:r>
            <a:endParaRPr lang="en-US" dirty="0">
              <a:latin typeface="Book Antiqua" panose="02040602050305030304" pitchFamily="18" charset="0"/>
            </a:endParaRPr>
          </a:p>
          <a:p>
            <a:pPr lvl="1"/>
            <a:r>
              <a:rPr lang="en-US" sz="2100" dirty="0">
                <a:latin typeface="Book Antiqua" panose="02040602050305030304" pitchFamily="18" charset="0"/>
              </a:rPr>
              <a:t>Increased by 260MW due to new reporting requirement</a:t>
            </a:r>
          </a:p>
          <a:p>
            <a:pPr lvl="1"/>
            <a:r>
              <a:rPr lang="en-US" sz="2100" dirty="0">
                <a:latin typeface="Book Antiqua" panose="02040602050305030304" pitchFamily="18" charset="0"/>
              </a:rPr>
              <a:t>Net 567MW of unregistered DG of which 438MW is &lt;50kW solar</a:t>
            </a:r>
          </a:p>
          <a:p>
            <a:pPr lvl="0"/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921464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Book Antiqua" panose="02040602050305030304" pitchFamily="18" charset="0"/>
              </a:rPr>
              <a:t>WMS Discussions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4"/>
            <a:ext cx="8810626" cy="466724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Load Forecast improvement discussion at WMWG</a:t>
            </a:r>
          </a:p>
          <a:p>
            <a:endParaRPr lang="en-US" sz="24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Reaffirmed leadership of SAWG Caitlin Smith</a:t>
            </a:r>
          </a:p>
          <a:p>
            <a:pPr lvl="1"/>
            <a:r>
              <a:rPr lang="en-US" sz="2400" dirty="0">
                <a:latin typeface="Book Antiqua" panose="02040602050305030304" pitchFamily="18" charset="0"/>
              </a:rPr>
              <a:t>Refine CDR methodologies &amp; report format</a:t>
            </a:r>
          </a:p>
          <a:p>
            <a:pPr lvl="1"/>
            <a:r>
              <a:rPr lang="en-US" sz="2400" dirty="0">
                <a:latin typeface="Book Antiqua" panose="02040602050305030304" pitchFamily="18" charset="0"/>
              </a:rPr>
              <a:t>Will update scope to incorporate the Cost of New Entry (CONE) study</a:t>
            </a:r>
          </a:p>
          <a:p>
            <a:pPr lvl="1"/>
            <a:endParaRPr lang="en-US" sz="24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CRR transaction limit discussion at CMWG - Transaction adjustment period called for 2020 Seq1 LT Auction</a:t>
            </a:r>
          </a:p>
          <a:p>
            <a:endParaRPr lang="en-US" sz="24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Late payment enforcement rules discussion at MCWG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1339449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>
                <a:latin typeface="Book Antiqua" panose="02040602050305030304" pitchFamily="18" charset="0"/>
              </a:rPr>
              <a:t>Voting Items for TAC Consideration</a:t>
            </a:r>
            <a:endParaRPr lang="en-US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>
                <a:latin typeface="Book Antiqua" panose="02040602050305030304" pitchFamily="18" charset="0"/>
              </a:rPr>
              <a:t>VCMRR025 </a:t>
            </a:r>
          </a:p>
          <a:p>
            <a:pPr lvl="1"/>
            <a:r>
              <a:rPr lang="en-US" sz="2400" dirty="0">
                <a:latin typeface="Book Antiqua" panose="02040602050305030304" pitchFamily="18" charset="0"/>
              </a:rPr>
              <a:t>Removes the definition of energy storage resources from verifiable cost manual to align it to NPRR957, RTF-4 Definition of Energy Storage Resource and Related Registration and Telemetry Requirements</a:t>
            </a:r>
          </a:p>
          <a:p>
            <a:pPr lvl="1"/>
            <a:r>
              <a:rPr lang="en-US" sz="2400" dirty="0">
                <a:latin typeface="Book Antiqua" panose="02040602050305030304" pitchFamily="18" charset="0"/>
              </a:rPr>
              <a:t>No impact and can take effect upon approval of NPRR957</a:t>
            </a:r>
          </a:p>
          <a:p>
            <a:pPr lvl="1"/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66218"/>
            <a:ext cx="7886700" cy="1325563"/>
          </a:xfrm>
        </p:spPr>
        <p:txBody>
          <a:bodyPr/>
          <a:lstStyle/>
          <a:p>
            <a:pPr algn="ctr"/>
            <a:r>
              <a:rPr lang="en-US" altLang="en-US" sz="3600" b="1" dirty="0">
                <a:latin typeface="Book Antiqua" panose="02040602050305030304" pitchFamily="18" charset="0"/>
              </a:rPr>
              <a:t>Questions?</a:t>
            </a:r>
            <a:endParaRPr lang="en-US" sz="3600" b="1" dirty="0">
              <a:latin typeface="Book Antiqua" panose="0204060205030503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66704335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7" ma:contentTypeDescription="Create a new document." ma:contentTypeScope="" ma:versionID="186bd4a2d6cd8f8e39bedcdfc8201ca8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f3aca88428e65cd1e679a97dce39e952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CD2B67-38A5-431D-842D-E7B8F6AB30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50BAE6-C429-432B-80D2-73F58C4D7A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25491</TotalTime>
  <Words>271</Words>
  <Application>Microsoft Office PowerPoint</Application>
  <PresentationFormat>On-screen Show (4:3)</PresentationFormat>
  <Paragraphs>62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Tw Cen MT</vt:lpstr>
      <vt:lpstr>Custom Design</vt:lpstr>
      <vt:lpstr>Office Theme</vt:lpstr>
      <vt:lpstr>PowerPoint Presentation</vt:lpstr>
      <vt:lpstr>Agenda</vt:lpstr>
      <vt:lpstr>WMS Endorsements </vt:lpstr>
      <vt:lpstr>WMS Discussions </vt:lpstr>
      <vt:lpstr>WMS Discussions </vt:lpstr>
      <vt:lpstr>Voting Items for TAC Consideration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Surendran, Resmi SENA-STX/A/7</cp:lastModifiedBy>
  <cp:revision>1023</cp:revision>
  <cp:lastPrinted>2017-05-22T18:26:12Z</cp:lastPrinted>
  <dcterms:created xsi:type="dcterms:W3CDTF">2010-04-12T23:12:02Z</dcterms:created>
  <dcterms:modified xsi:type="dcterms:W3CDTF">2019-11-14T23:39:31Z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Information Classification">
    <vt:lpwstr/>
  </property>
</Properties>
</file>