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5" autoAdjust="0"/>
  </p:normalViewPr>
  <p:slideViewPr>
    <p:cSldViewPr showGuides="1">
      <p:cViewPr varScale="1">
        <p:scale>
          <a:sx n="109" d="100"/>
          <a:sy n="109" d="100"/>
        </p:scale>
        <p:origin x="159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10%20-%20Oct\NewSTLFError_Oct-19_31day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10%20-%20Oct\ExpGenDev_Graphs_from_Query_Oct19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10%20-%20Oct\ExpGenDev_Graphs_from_Query_Oct19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STLF Error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tockChart>
        <c:ser>
          <c:idx val="0"/>
          <c:order val="0"/>
          <c:tx>
            <c:strRef>
              <c:f>Sheet5!$B$1</c:f>
              <c:strCache>
                <c:ptCount val="1"/>
                <c:pt idx="0">
                  <c:v>90th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Sheet5!$B$2:$B$97</c:f>
              <c:numCache>
                <c:formatCode>General</c:formatCode>
                <c:ptCount val="96"/>
                <c:pt idx="0">
                  <c:v>42.2395833333333</c:v>
                </c:pt>
                <c:pt idx="1">
                  <c:v>44.34765625</c:v>
                </c:pt>
                <c:pt idx="2">
                  <c:v>54.2526041666667</c:v>
                </c:pt>
                <c:pt idx="3">
                  <c:v>50.4459635416667</c:v>
                </c:pt>
                <c:pt idx="4">
                  <c:v>48.1341145833333</c:v>
                </c:pt>
                <c:pt idx="5">
                  <c:v>43.66796875</c:v>
                </c:pt>
                <c:pt idx="6">
                  <c:v>42.4309895833333</c:v>
                </c:pt>
                <c:pt idx="7">
                  <c:v>51.1705729166667</c:v>
                </c:pt>
                <c:pt idx="8">
                  <c:v>43.09765625</c:v>
                </c:pt>
                <c:pt idx="9">
                  <c:v>45.7109375</c:v>
                </c:pt>
                <c:pt idx="10">
                  <c:v>50.4654947916667</c:v>
                </c:pt>
                <c:pt idx="11">
                  <c:v>58.6393229166667</c:v>
                </c:pt>
                <c:pt idx="12">
                  <c:v>36.9544270833333</c:v>
                </c:pt>
                <c:pt idx="13">
                  <c:v>33.828125</c:v>
                </c:pt>
                <c:pt idx="14">
                  <c:v>52.9283854166667</c:v>
                </c:pt>
                <c:pt idx="15">
                  <c:v>61.0065104166667</c:v>
                </c:pt>
                <c:pt idx="16">
                  <c:v>41.51171875</c:v>
                </c:pt>
                <c:pt idx="17">
                  <c:v>58.8333333333333</c:v>
                </c:pt>
                <c:pt idx="18">
                  <c:v>39.328125</c:v>
                </c:pt>
                <c:pt idx="19">
                  <c:v>43.09375</c:v>
                </c:pt>
                <c:pt idx="20">
                  <c:v>86.6067708333333</c:v>
                </c:pt>
                <c:pt idx="21">
                  <c:v>37.4225260416667</c:v>
                </c:pt>
                <c:pt idx="22">
                  <c:v>59.7239583333333</c:v>
                </c:pt>
                <c:pt idx="23">
                  <c:v>55.2213541666667</c:v>
                </c:pt>
                <c:pt idx="24">
                  <c:v>60.7903645833333</c:v>
                </c:pt>
                <c:pt idx="25">
                  <c:v>68.5768229166667</c:v>
                </c:pt>
                <c:pt idx="26">
                  <c:v>65.33203125</c:v>
                </c:pt>
                <c:pt idx="27">
                  <c:v>61.4466145833333</c:v>
                </c:pt>
                <c:pt idx="28">
                  <c:v>67.9518229166667</c:v>
                </c:pt>
                <c:pt idx="29">
                  <c:v>79</c:v>
                </c:pt>
                <c:pt idx="30">
                  <c:v>32.1171875</c:v>
                </c:pt>
                <c:pt idx="31">
                  <c:v>57.0598958333333</c:v>
                </c:pt>
                <c:pt idx="32">
                  <c:v>48.00390625</c:v>
                </c:pt>
                <c:pt idx="33">
                  <c:v>45.5924479166667</c:v>
                </c:pt>
                <c:pt idx="34">
                  <c:v>71.9674479166667</c:v>
                </c:pt>
                <c:pt idx="35">
                  <c:v>58.7239583333333</c:v>
                </c:pt>
                <c:pt idx="36">
                  <c:v>55.5</c:v>
                </c:pt>
                <c:pt idx="37">
                  <c:v>31.9739583333333</c:v>
                </c:pt>
                <c:pt idx="38">
                  <c:v>75.5703125</c:v>
                </c:pt>
                <c:pt idx="39">
                  <c:v>58.095703125</c:v>
                </c:pt>
                <c:pt idx="40">
                  <c:v>64.859375</c:v>
                </c:pt>
                <c:pt idx="41">
                  <c:v>47.984375</c:v>
                </c:pt>
                <c:pt idx="42">
                  <c:v>50.90234375</c:v>
                </c:pt>
                <c:pt idx="43">
                  <c:v>51.7552083333333</c:v>
                </c:pt>
                <c:pt idx="44">
                  <c:v>51.11328125</c:v>
                </c:pt>
                <c:pt idx="45">
                  <c:v>48.5638020833333</c:v>
                </c:pt>
                <c:pt idx="46">
                  <c:v>64.92578125</c:v>
                </c:pt>
                <c:pt idx="47">
                  <c:v>31.5833333333333</c:v>
                </c:pt>
                <c:pt idx="48">
                  <c:v>93.6901041666667</c:v>
                </c:pt>
                <c:pt idx="49">
                  <c:v>71.0625</c:v>
                </c:pt>
                <c:pt idx="50">
                  <c:v>46.8138020833333</c:v>
                </c:pt>
                <c:pt idx="51">
                  <c:v>38.1458333333333</c:v>
                </c:pt>
                <c:pt idx="52">
                  <c:v>60.3111979166667</c:v>
                </c:pt>
                <c:pt idx="53">
                  <c:v>51.4088541666667</c:v>
                </c:pt>
                <c:pt idx="54">
                  <c:v>57.7291666666667</c:v>
                </c:pt>
                <c:pt idx="55">
                  <c:v>42.9778645833333</c:v>
                </c:pt>
                <c:pt idx="56">
                  <c:v>35.6315104166667</c:v>
                </c:pt>
                <c:pt idx="57">
                  <c:v>61.1302083333333</c:v>
                </c:pt>
                <c:pt idx="58">
                  <c:v>70.1848958333333</c:v>
                </c:pt>
                <c:pt idx="59">
                  <c:v>39.3359375</c:v>
                </c:pt>
                <c:pt idx="60">
                  <c:v>40.1184895833333</c:v>
                </c:pt>
                <c:pt idx="61">
                  <c:v>40.4544270833333</c:v>
                </c:pt>
                <c:pt idx="62">
                  <c:v>27.3528645833333</c:v>
                </c:pt>
                <c:pt idx="63">
                  <c:v>54.4075520833333</c:v>
                </c:pt>
                <c:pt idx="64">
                  <c:v>34.3372395833333</c:v>
                </c:pt>
                <c:pt idx="65">
                  <c:v>56.3033854166667</c:v>
                </c:pt>
                <c:pt idx="66">
                  <c:v>49.0572916666667</c:v>
                </c:pt>
                <c:pt idx="67">
                  <c:v>25.3984375</c:v>
                </c:pt>
                <c:pt idx="68">
                  <c:v>52.6783854166667</c:v>
                </c:pt>
                <c:pt idx="69">
                  <c:v>62.1484375</c:v>
                </c:pt>
                <c:pt idx="70">
                  <c:v>25.7513020833333</c:v>
                </c:pt>
                <c:pt idx="71">
                  <c:v>27.0169270833333</c:v>
                </c:pt>
                <c:pt idx="72">
                  <c:v>37.0104166666667</c:v>
                </c:pt>
                <c:pt idx="73">
                  <c:v>46.5208333333333</c:v>
                </c:pt>
                <c:pt idx="74">
                  <c:v>81.3020833333333</c:v>
                </c:pt>
                <c:pt idx="75">
                  <c:v>61.6901041666667</c:v>
                </c:pt>
                <c:pt idx="76">
                  <c:v>105.631510416667</c:v>
                </c:pt>
                <c:pt idx="77">
                  <c:v>51.9075520833333</c:v>
                </c:pt>
                <c:pt idx="78">
                  <c:v>57.7135416666667</c:v>
                </c:pt>
                <c:pt idx="79">
                  <c:v>36.5442708333333</c:v>
                </c:pt>
                <c:pt idx="80">
                  <c:v>56.9283854166667</c:v>
                </c:pt>
                <c:pt idx="81">
                  <c:v>72.0299479166667</c:v>
                </c:pt>
                <c:pt idx="82">
                  <c:v>64.23828125</c:v>
                </c:pt>
                <c:pt idx="83">
                  <c:v>48.46484375</c:v>
                </c:pt>
                <c:pt idx="84">
                  <c:v>79.51953125</c:v>
                </c:pt>
                <c:pt idx="85">
                  <c:v>95.3216145833333</c:v>
                </c:pt>
                <c:pt idx="86">
                  <c:v>92.40234375</c:v>
                </c:pt>
                <c:pt idx="87">
                  <c:v>67.7565104166667</c:v>
                </c:pt>
                <c:pt idx="88">
                  <c:v>43.1028645833333</c:v>
                </c:pt>
                <c:pt idx="89">
                  <c:v>54.8463541666667</c:v>
                </c:pt>
                <c:pt idx="90">
                  <c:v>47.80078125</c:v>
                </c:pt>
                <c:pt idx="91">
                  <c:v>74.5104166666667</c:v>
                </c:pt>
                <c:pt idx="92">
                  <c:v>56.4635416666667</c:v>
                </c:pt>
                <c:pt idx="93">
                  <c:v>66.3203125</c:v>
                </c:pt>
                <c:pt idx="94">
                  <c:v>56.9166666666667</c:v>
                </c:pt>
                <c:pt idx="95">
                  <c:v>78.9830729166667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Sheet5!$C$2:$C$97</c:f>
              <c:numCache>
                <c:formatCode>General</c:formatCode>
                <c:ptCount val="96"/>
                <c:pt idx="0">
                  <c:v>76.6575520833333</c:v>
                </c:pt>
                <c:pt idx="1">
                  <c:v>75.4036458333333</c:v>
                </c:pt>
                <c:pt idx="2">
                  <c:v>72.8346354166667</c:v>
                </c:pt>
                <c:pt idx="3">
                  <c:v>92.3697916666667</c:v>
                </c:pt>
                <c:pt idx="4">
                  <c:v>72.8216145833333</c:v>
                </c:pt>
                <c:pt idx="5">
                  <c:v>72.109375</c:v>
                </c:pt>
                <c:pt idx="6">
                  <c:v>76.0546875</c:v>
                </c:pt>
                <c:pt idx="7">
                  <c:v>87.4609375</c:v>
                </c:pt>
                <c:pt idx="8">
                  <c:v>64.8203125</c:v>
                </c:pt>
                <c:pt idx="9">
                  <c:v>76.072265625</c:v>
                </c:pt>
                <c:pt idx="10">
                  <c:v>76.6184895833333</c:v>
                </c:pt>
                <c:pt idx="11">
                  <c:v>89.8697916666667</c:v>
                </c:pt>
                <c:pt idx="12">
                  <c:v>69.8502604166667</c:v>
                </c:pt>
                <c:pt idx="13">
                  <c:v>56.5084635416667</c:v>
                </c:pt>
                <c:pt idx="14">
                  <c:v>101.572916666667</c:v>
                </c:pt>
                <c:pt idx="15">
                  <c:v>88.9322916666667</c:v>
                </c:pt>
                <c:pt idx="16">
                  <c:v>119.8984375</c:v>
                </c:pt>
                <c:pt idx="17">
                  <c:v>87.818359375</c:v>
                </c:pt>
                <c:pt idx="18">
                  <c:v>78.7265625</c:v>
                </c:pt>
                <c:pt idx="19">
                  <c:v>87.32421875</c:v>
                </c:pt>
                <c:pt idx="20">
                  <c:v>108.899739583333</c:v>
                </c:pt>
                <c:pt idx="21">
                  <c:v>66.2734375</c:v>
                </c:pt>
                <c:pt idx="22">
                  <c:v>78.3229166666667</c:v>
                </c:pt>
                <c:pt idx="23">
                  <c:v>89.8203125</c:v>
                </c:pt>
                <c:pt idx="24">
                  <c:v>163.807291666667</c:v>
                </c:pt>
                <c:pt idx="25">
                  <c:v>112.8671875</c:v>
                </c:pt>
                <c:pt idx="26">
                  <c:v>83.3359375</c:v>
                </c:pt>
                <c:pt idx="27">
                  <c:v>87.8098958333333</c:v>
                </c:pt>
                <c:pt idx="28">
                  <c:v>89.34375</c:v>
                </c:pt>
                <c:pt idx="29">
                  <c:v>103.563802083333</c:v>
                </c:pt>
                <c:pt idx="30">
                  <c:v>51.5416666666667</c:v>
                </c:pt>
                <c:pt idx="31">
                  <c:v>122.572916666667</c:v>
                </c:pt>
                <c:pt idx="32">
                  <c:v>103.766927083333</c:v>
                </c:pt>
                <c:pt idx="33">
                  <c:v>105.037109375</c:v>
                </c:pt>
                <c:pt idx="34">
                  <c:v>82.421875</c:v>
                </c:pt>
                <c:pt idx="35">
                  <c:v>90.6015625</c:v>
                </c:pt>
                <c:pt idx="36">
                  <c:v>81.625</c:v>
                </c:pt>
                <c:pt idx="37">
                  <c:v>74.1236979166667</c:v>
                </c:pt>
                <c:pt idx="38">
                  <c:v>189.731770833333</c:v>
                </c:pt>
                <c:pt idx="39">
                  <c:v>88.3658854166667</c:v>
                </c:pt>
                <c:pt idx="40">
                  <c:v>104.19921875</c:v>
                </c:pt>
                <c:pt idx="41">
                  <c:v>66.5234375</c:v>
                </c:pt>
                <c:pt idx="42">
                  <c:v>101.50390625</c:v>
                </c:pt>
                <c:pt idx="43">
                  <c:v>80.2981770833333</c:v>
                </c:pt>
                <c:pt idx="44">
                  <c:v>115.420572916667</c:v>
                </c:pt>
                <c:pt idx="45">
                  <c:v>127.264322916667</c:v>
                </c:pt>
                <c:pt idx="46">
                  <c:v>89.3255208333333</c:v>
                </c:pt>
                <c:pt idx="47">
                  <c:v>75.4830729166667</c:v>
                </c:pt>
                <c:pt idx="48">
                  <c:v>98.8541666666667</c:v>
                </c:pt>
                <c:pt idx="49">
                  <c:v>107.302083333333</c:v>
                </c:pt>
                <c:pt idx="50">
                  <c:v>77.9440104166667</c:v>
                </c:pt>
                <c:pt idx="51">
                  <c:v>78.9192708333333</c:v>
                </c:pt>
                <c:pt idx="52">
                  <c:v>80.8893229166667</c:v>
                </c:pt>
                <c:pt idx="53">
                  <c:v>83.5403645833333</c:v>
                </c:pt>
                <c:pt idx="54">
                  <c:v>88.48046875</c:v>
                </c:pt>
                <c:pt idx="55">
                  <c:v>79.4440104166667</c:v>
                </c:pt>
                <c:pt idx="56">
                  <c:v>72.5169270833333</c:v>
                </c:pt>
                <c:pt idx="57">
                  <c:v>77.4778645833333</c:v>
                </c:pt>
                <c:pt idx="58">
                  <c:v>108.12109375</c:v>
                </c:pt>
                <c:pt idx="59">
                  <c:v>73.4049479166667</c:v>
                </c:pt>
                <c:pt idx="60">
                  <c:v>159.4921875</c:v>
                </c:pt>
                <c:pt idx="61">
                  <c:v>86.640625</c:v>
                </c:pt>
                <c:pt idx="62">
                  <c:v>97.9036458333333</c:v>
                </c:pt>
                <c:pt idx="63">
                  <c:v>77.5026041666667</c:v>
                </c:pt>
                <c:pt idx="64">
                  <c:v>138.217447916667</c:v>
                </c:pt>
                <c:pt idx="65">
                  <c:v>125.28125</c:v>
                </c:pt>
                <c:pt idx="66">
                  <c:v>92.2591145833333</c:v>
                </c:pt>
                <c:pt idx="67">
                  <c:v>131.80078125</c:v>
                </c:pt>
                <c:pt idx="68">
                  <c:v>133.7890625</c:v>
                </c:pt>
                <c:pt idx="69">
                  <c:v>154.223958333333</c:v>
                </c:pt>
                <c:pt idx="70">
                  <c:v>57.5247395833333</c:v>
                </c:pt>
                <c:pt idx="71">
                  <c:v>63.95703125</c:v>
                </c:pt>
                <c:pt idx="72">
                  <c:v>74.9752604166667</c:v>
                </c:pt>
                <c:pt idx="73">
                  <c:v>74.76953125</c:v>
                </c:pt>
                <c:pt idx="74">
                  <c:v>116.731770833333</c:v>
                </c:pt>
                <c:pt idx="75">
                  <c:v>99.25</c:v>
                </c:pt>
                <c:pt idx="76">
                  <c:v>142.690104166667</c:v>
                </c:pt>
                <c:pt idx="77">
                  <c:v>159.677083333333</c:v>
                </c:pt>
                <c:pt idx="78">
                  <c:v>96.15625</c:v>
                </c:pt>
                <c:pt idx="79">
                  <c:v>66.5416666666667</c:v>
                </c:pt>
                <c:pt idx="80">
                  <c:v>116.986979166667</c:v>
                </c:pt>
                <c:pt idx="81">
                  <c:v>106.868489583333</c:v>
                </c:pt>
                <c:pt idx="82">
                  <c:v>111.252604166667</c:v>
                </c:pt>
                <c:pt idx="83">
                  <c:v>72.9231770833333</c:v>
                </c:pt>
                <c:pt idx="84">
                  <c:v>177.588541666667</c:v>
                </c:pt>
                <c:pt idx="85">
                  <c:v>207.4921875</c:v>
                </c:pt>
                <c:pt idx="86">
                  <c:v>155.127604166667</c:v>
                </c:pt>
                <c:pt idx="87">
                  <c:v>84.7408854166667</c:v>
                </c:pt>
                <c:pt idx="88">
                  <c:v>157.462239583333</c:v>
                </c:pt>
                <c:pt idx="89">
                  <c:v>141.334635416667</c:v>
                </c:pt>
                <c:pt idx="90">
                  <c:v>97.70703125</c:v>
                </c:pt>
                <c:pt idx="91">
                  <c:v>97.4166666666667</c:v>
                </c:pt>
                <c:pt idx="92">
                  <c:v>153.069010416667</c:v>
                </c:pt>
                <c:pt idx="93">
                  <c:v>98.9752604166667</c:v>
                </c:pt>
                <c:pt idx="94">
                  <c:v>105.106770833333</c:v>
                </c:pt>
                <c:pt idx="95">
                  <c:v>127.70703125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Sheet5!$D$1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Sheet5!$D$2:$D$97</c:f>
              <c:numCache>
                <c:formatCode>General</c:formatCode>
                <c:ptCount val="96"/>
                <c:pt idx="0">
                  <c:v>-104.54296875</c:v>
                </c:pt>
                <c:pt idx="1">
                  <c:v>-82.0299479166667</c:v>
                </c:pt>
                <c:pt idx="2">
                  <c:v>-103.270833333333</c:v>
                </c:pt>
                <c:pt idx="3">
                  <c:v>-65.9544270833333</c:v>
                </c:pt>
                <c:pt idx="4">
                  <c:v>-96.5670572916667</c:v>
                </c:pt>
                <c:pt idx="5">
                  <c:v>-66.203125</c:v>
                </c:pt>
                <c:pt idx="6">
                  <c:v>-98.609375</c:v>
                </c:pt>
                <c:pt idx="7">
                  <c:v>-84.8098958333333</c:v>
                </c:pt>
                <c:pt idx="8">
                  <c:v>-76.9505208333333</c:v>
                </c:pt>
                <c:pt idx="9">
                  <c:v>-92.4016927083333</c:v>
                </c:pt>
                <c:pt idx="10">
                  <c:v>-89.8567708333333</c:v>
                </c:pt>
                <c:pt idx="11">
                  <c:v>-43.8736979166667</c:v>
                </c:pt>
                <c:pt idx="12">
                  <c:v>-107.138020833333</c:v>
                </c:pt>
                <c:pt idx="13">
                  <c:v>-70.5026041666667</c:v>
                </c:pt>
                <c:pt idx="14">
                  <c:v>-64.8600260416667</c:v>
                </c:pt>
                <c:pt idx="15">
                  <c:v>-61.1627604166667</c:v>
                </c:pt>
                <c:pt idx="16">
                  <c:v>-55.4934895833333</c:v>
                </c:pt>
                <c:pt idx="17">
                  <c:v>-49.4674479166667</c:v>
                </c:pt>
                <c:pt idx="18">
                  <c:v>-65.8776041666667</c:v>
                </c:pt>
                <c:pt idx="19">
                  <c:v>-65.0240885416667</c:v>
                </c:pt>
                <c:pt idx="20">
                  <c:v>-61.0494791666667</c:v>
                </c:pt>
                <c:pt idx="21">
                  <c:v>-58.1666666666667</c:v>
                </c:pt>
                <c:pt idx="22">
                  <c:v>-52.8736979166667</c:v>
                </c:pt>
                <c:pt idx="23">
                  <c:v>-82.5546875</c:v>
                </c:pt>
                <c:pt idx="24">
                  <c:v>-59.33203125</c:v>
                </c:pt>
                <c:pt idx="25">
                  <c:v>-63.41015625</c:v>
                </c:pt>
                <c:pt idx="26">
                  <c:v>-33.1979166666667</c:v>
                </c:pt>
                <c:pt idx="27">
                  <c:v>-88.3352864583333</c:v>
                </c:pt>
                <c:pt idx="28">
                  <c:v>-50.2669270833333</c:v>
                </c:pt>
                <c:pt idx="29">
                  <c:v>-74.57421875</c:v>
                </c:pt>
                <c:pt idx="30">
                  <c:v>-152.467447916667</c:v>
                </c:pt>
                <c:pt idx="31">
                  <c:v>-105.002604166667</c:v>
                </c:pt>
                <c:pt idx="32">
                  <c:v>-62.0260416666667</c:v>
                </c:pt>
                <c:pt idx="33">
                  <c:v>-106.954427083333</c:v>
                </c:pt>
                <c:pt idx="34">
                  <c:v>-76.6497395833333</c:v>
                </c:pt>
                <c:pt idx="35">
                  <c:v>-54.8046875</c:v>
                </c:pt>
                <c:pt idx="36">
                  <c:v>-70.5872395833333</c:v>
                </c:pt>
                <c:pt idx="37">
                  <c:v>-90.7890625</c:v>
                </c:pt>
                <c:pt idx="38">
                  <c:v>-84.9817708333333</c:v>
                </c:pt>
                <c:pt idx="39">
                  <c:v>-88.00390625</c:v>
                </c:pt>
                <c:pt idx="40">
                  <c:v>-94.1588541666667</c:v>
                </c:pt>
                <c:pt idx="41">
                  <c:v>-75.984375</c:v>
                </c:pt>
                <c:pt idx="42">
                  <c:v>-75.0078125</c:v>
                </c:pt>
                <c:pt idx="43">
                  <c:v>-101.151041666667</c:v>
                </c:pt>
                <c:pt idx="44">
                  <c:v>-84.2083333333333</c:v>
                </c:pt>
                <c:pt idx="45">
                  <c:v>-142.223958333333</c:v>
                </c:pt>
                <c:pt idx="46">
                  <c:v>-136.1015625</c:v>
                </c:pt>
                <c:pt idx="47">
                  <c:v>-68.3880208333333</c:v>
                </c:pt>
                <c:pt idx="48">
                  <c:v>-148.25390625</c:v>
                </c:pt>
                <c:pt idx="49">
                  <c:v>-108.063802083333</c:v>
                </c:pt>
                <c:pt idx="50">
                  <c:v>-89.3502604166667</c:v>
                </c:pt>
                <c:pt idx="51">
                  <c:v>-90.5169270833333</c:v>
                </c:pt>
                <c:pt idx="52">
                  <c:v>-81.2356770833333</c:v>
                </c:pt>
                <c:pt idx="53">
                  <c:v>-101.848958333333</c:v>
                </c:pt>
                <c:pt idx="54">
                  <c:v>-102.3671875</c:v>
                </c:pt>
                <c:pt idx="55">
                  <c:v>-88.3723958333333</c:v>
                </c:pt>
                <c:pt idx="56">
                  <c:v>-88.9127604166667</c:v>
                </c:pt>
                <c:pt idx="57">
                  <c:v>-106.772135416667</c:v>
                </c:pt>
                <c:pt idx="58">
                  <c:v>-110.807291666667</c:v>
                </c:pt>
                <c:pt idx="59">
                  <c:v>-79.5299479166667</c:v>
                </c:pt>
                <c:pt idx="60">
                  <c:v>-100.553385416667</c:v>
                </c:pt>
                <c:pt idx="61">
                  <c:v>-134.580729166667</c:v>
                </c:pt>
                <c:pt idx="62">
                  <c:v>-103.208333333333</c:v>
                </c:pt>
                <c:pt idx="63">
                  <c:v>-82.2981770833333</c:v>
                </c:pt>
                <c:pt idx="64">
                  <c:v>-89.8997395833333</c:v>
                </c:pt>
                <c:pt idx="65">
                  <c:v>-141.20703125</c:v>
                </c:pt>
                <c:pt idx="66">
                  <c:v>-86.21484375</c:v>
                </c:pt>
                <c:pt idx="67">
                  <c:v>-121.276041666667</c:v>
                </c:pt>
                <c:pt idx="68">
                  <c:v>-92.6354166666667</c:v>
                </c:pt>
                <c:pt idx="69">
                  <c:v>-88.2330729166667</c:v>
                </c:pt>
                <c:pt idx="70">
                  <c:v>-87.1484375</c:v>
                </c:pt>
                <c:pt idx="71">
                  <c:v>-125.557291666667</c:v>
                </c:pt>
                <c:pt idx="72">
                  <c:v>-101.087239583333</c:v>
                </c:pt>
                <c:pt idx="73">
                  <c:v>-96.24609375</c:v>
                </c:pt>
                <c:pt idx="74">
                  <c:v>-168.90234375</c:v>
                </c:pt>
                <c:pt idx="75">
                  <c:v>-114.489583333333</c:v>
                </c:pt>
                <c:pt idx="76">
                  <c:v>-140.916666666667</c:v>
                </c:pt>
                <c:pt idx="77">
                  <c:v>-127.140625</c:v>
                </c:pt>
                <c:pt idx="78">
                  <c:v>-83.20703125</c:v>
                </c:pt>
                <c:pt idx="79">
                  <c:v>-88.9153645833333</c:v>
                </c:pt>
                <c:pt idx="80">
                  <c:v>-82.4453125</c:v>
                </c:pt>
                <c:pt idx="81">
                  <c:v>-118.5546875</c:v>
                </c:pt>
                <c:pt idx="82">
                  <c:v>-198.213541666667</c:v>
                </c:pt>
                <c:pt idx="83">
                  <c:v>-123.307291666667</c:v>
                </c:pt>
                <c:pt idx="84">
                  <c:v>-149.0625</c:v>
                </c:pt>
                <c:pt idx="85">
                  <c:v>-153.092447916667</c:v>
                </c:pt>
                <c:pt idx="86">
                  <c:v>-122.549479166667</c:v>
                </c:pt>
                <c:pt idx="87">
                  <c:v>-132.819010416667</c:v>
                </c:pt>
                <c:pt idx="88">
                  <c:v>-190.1328125</c:v>
                </c:pt>
                <c:pt idx="89">
                  <c:v>-79.359375</c:v>
                </c:pt>
                <c:pt idx="90">
                  <c:v>-94.05078125</c:v>
                </c:pt>
                <c:pt idx="91">
                  <c:v>-80.0755208333333</c:v>
                </c:pt>
                <c:pt idx="92">
                  <c:v>-75.3723958333333</c:v>
                </c:pt>
                <c:pt idx="93">
                  <c:v>-86.4153645833333</c:v>
                </c:pt>
                <c:pt idx="94">
                  <c:v>-84.4153645833333</c:v>
                </c:pt>
                <c:pt idx="95">
                  <c:v>-53.4947916666667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Sheet5!$E$1</c:f>
              <c:strCache>
                <c:ptCount val="1"/>
                <c:pt idx="0">
                  <c:v>10th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Sheet5!$E$2:$E$97</c:f>
              <c:numCache>
                <c:formatCode>General</c:formatCode>
                <c:ptCount val="96"/>
                <c:pt idx="0">
                  <c:v>-54.7278645833333</c:v>
                </c:pt>
                <c:pt idx="1">
                  <c:v>-64.2311197916667</c:v>
                </c:pt>
                <c:pt idx="2">
                  <c:v>-30.359375</c:v>
                </c:pt>
                <c:pt idx="3">
                  <c:v>-51.8997395833333</c:v>
                </c:pt>
                <c:pt idx="4">
                  <c:v>-56.26171875</c:v>
                </c:pt>
                <c:pt idx="5">
                  <c:v>-47.76171875</c:v>
                </c:pt>
                <c:pt idx="6">
                  <c:v>-68.6165364583333</c:v>
                </c:pt>
                <c:pt idx="7">
                  <c:v>-24.19140625</c:v>
                </c:pt>
                <c:pt idx="8">
                  <c:v>-50.265625</c:v>
                </c:pt>
                <c:pt idx="9">
                  <c:v>-59.3919270833333</c:v>
                </c:pt>
                <c:pt idx="10">
                  <c:v>-53.3229166666667</c:v>
                </c:pt>
                <c:pt idx="11">
                  <c:v>-37.5924479166667</c:v>
                </c:pt>
                <c:pt idx="12">
                  <c:v>-44.3352864583333</c:v>
                </c:pt>
                <c:pt idx="13">
                  <c:v>-50.3802083333333</c:v>
                </c:pt>
                <c:pt idx="14">
                  <c:v>-50.6080729166667</c:v>
                </c:pt>
                <c:pt idx="15">
                  <c:v>-46.4342447916667</c:v>
                </c:pt>
                <c:pt idx="16">
                  <c:v>-49.2278645833333</c:v>
                </c:pt>
                <c:pt idx="17">
                  <c:v>-32.4563802083333</c:v>
                </c:pt>
                <c:pt idx="18">
                  <c:v>-45.212890625</c:v>
                </c:pt>
                <c:pt idx="19">
                  <c:v>-30.763671875</c:v>
                </c:pt>
                <c:pt idx="20">
                  <c:v>-22.982421875</c:v>
                </c:pt>
                <c:pt idx="21">
                  <c:v>-51.515625</c:v>
                </c:pt>
                <c:pt idx="22">
                  <c:v>-20.0546875</c:v>
                </c:pt>
                <c:pt idx="23">
                  <c:v>-38.7330729166667</c:v>
                </c:pt>
                <c:pt idx="24">
                  <c:v>-47.439453125</c:v>
                </c:pt>
                <c:pt idx="25">
                  <c:v>-32.4205729166667</c:v>
                </c:pt>
                <c:pt idx="26">
                  <c:v>-6.5703125</c:v>
                </c:pt>
                <c:pt idx="27">
                  <c:v>-19.888671875</c:v>
                </c:pt>
                <c:pt idx="28">
                  <c:v>-39.9752604166667</c:v>
                </c:pt>
                <c:pt idx="29">
                  <c:v>-56.7447916666667</c:v>
                </c:pt>
                <c:pt idx="30">
                  <c:v>-73.9778645833333</c:v>
                </c:pt>
                <c:pt idx="31">
                  <c:v>-71.2467447916667</c:v>
                </c:pt>
                <c:pt idx="32">
                  <c:v>-31.2239583333333</c:v>
                </c:pt>
                <c:pt idx="33">
                  <c:v>-53.8828125</c:v>
                </c:pt>
                <c:pt idx="34">
                  <c:v>-30.0911458333333</c:v>
                </c:pt>
                <c:pt idx="35">
                  <c:v>-38.9505208333333</c:v>
                </c:pt>
                <c:pt idx="36">
                  <c:v>-38.59375</c:v>
                </c:pt>
                <c:pt idx="37">
                  <c:v>-35.0950520833333</c:v>
                </c:pt>
                <c:pt idx="38">
                  <c:v>-32.6953125</c:v>
                </c:pt>
                <c:pt idx="39">
                  <c:v>-50.1666666666667</c:v>
                </c:pt>
                <c:pt idx="40">
                  <c:v>-47.0677083333333</c:v>
                </c:pt>
                <c:pt idx="41">
                  <c:v>-51.6901041666667</c:v>
                </c:pt>
                <c:pt idx="42">
                  <c:v>-38.8580729166667</c:v>
                </c:pt>
                <c:pt idx="43">
                  <c:v>-59.8072916666667</c:v>
                </c:pt>
                <c:pt idx="44">
                  <c:v>-54.0716145833333</c:v>
                </c:pt>
                <c:pt idx="45">
                  <c:v>-73.3489583333333</c:v>
                </c:pt>
                <c:pt idx="46">
                  <c:v>-71.71875</c:v>
                </c:pt>
                <c:pt idx="47">
                  <c:v>-52.0598958333333</c:v>
                </c:pt>
                <c:pt idx="48">
                  <c:v>-51.5078125</c:v>
                </c:pt>
                <c:pt idx="49">
                  <c:v>-69.6979166666667</c:v>
                </c:pt>
                <c:pt idx="50">
                  <c:v>-66.5481770833333</c:v>
                </c:pt>
                <c:pt idx="51">
                  <c:v>-71.0950520833333</c:v>
                </c:pt>
                <c:pt idx="52">
                  <c:v>-45.9427083333333</c:v>
                </c:pt>
                <c:pt idx="53">
                  <c:v>-59.01953125</c:v>
                </c:pt>
                <c:pt idx="54">
                  <c:v>-48.3971354166667</c:v>
                </c:pt>
                <c:pt idx="55">
                  <c:v>-69.1796875</c:v>
                </c:pt>
                <c:pt idx="56">
                  <c:v>-66.015625</c:v>
                </c:pt>
                <c:pt idx="57">
                  <c:v>-74.3828125</c:v>
                </c:pt>
                <c:pt idx="58">
                  <c:v>-51.9127604166667</c:v>
                </c:pt>
                <c:pt idx="59">
                  <c:v>-48.7473958333333</c:v>
                </c:pt>
                <c:pt idx="60">
                  <c:v>-68.3450520833333</c:v>
                </c:pt>
                <c:pt idx="61">
                  <c:v>-90.90234375</c:v>
                </c:pt>
                <c:pt idx="62">
                  <c:v>-86.4596354166667</c:v>
                </c:pt>
                <c:pt idx="63">
                  <c:v>-56.7291666666667</c:v>
                </c:pt>
                <c:pt idx="64">
                  <c:v>-65.3190104166667</c:v>
                </c:pt>
                <c:pt idx="65">
                  <c:v>-52.3138020833333</c:v>
                </c:pt>
                <c:pt idx="66">
                  <c:v>-71.10546875</c:v>
                </c:pt>
                <c:pt idx="67">
                  <c:v>-63.7213541666667</c:v>
                </c:pt>
                <c:pt idx="68">
                  <c:v>-53.7421875</c:v>
                </c:pt>
                <c:pt idx="69">
                  <c:v>-69.5716145833333</c:v>
                </c:pt>
                <c:pt idx="70">
                  <c:v>-63.7473958333333</c:v>
                </c:pt>
                <c:pt idx="71">
                  <c:v>-82.6106770833333</c:v>
                </c:pt>
                <c:pt idx="72">
                  <c:v>-56.3645833333333</c:v>
                </c:pt>
                <c:pt idx="73">
                  <c:v>-68.421875</c:v>
                </c:pt>
                <c:pt idx="74">
                  <c:v>-60.3059895833333</c:v>
                </c:pt>
                <c:pt idx="75">
                  <c:v>-64.3046875</c:v>
                </c:pt>
                <c:pt idx="76">
                  <c:v>-90.54296875</c:v>
                </c:pt>
                <c:pt idx="77">
                  <c:v>-103.747395833333</c:v>
                </c:pt>
                <c:pt idx="78">
                  <c:v>-50.7799479166667</c:v>
                </c:pt>
                <c:pt idx="79">
                  <c:v>-59.5143229166667</c:v>
                </c:pt>
                <c:pt idx="80">
                  <c:v>-40.8033854166667</c:v>
                </c:pt>
                <c:pt idx="81">
                  <c:v>-52.5768229166667</c:v>
                </c:pt>
                <c:pt idx="82">
                  <c:v>-55.00390625</c:v>
                </c:pt>
                <c:pt idx="83">
                  <c:v>-64.52734375</c:v>
                </c:pt>
                <c:pt idx="84">
                  <c:v>-51.2369791666667</c:v>
                </c:pt>
                <c:pt idx="85">
                  <c:v>-48.4583333333333</c:v>
                </c:pt>
                <c:pt idx="86">
                  <c:v>-54.62890625</c:v>
                </c:pt>
                <c:pt idx="87">
                  <c:v>-63.8411458333333</c:v>
                </c:pt>
                <c:pt idx="88">
                  <c:v>-56.6223958333333</c:v>
                </c:pt>
                <c:pt idx="89">
                  <c:v>-55.1705729166667</c:v>
                </c:pt>
                <c:pt idx="90">
                  <c:v>-51.96484375</c:v>
                </c:pt>
                <c:pt idx="91">
                  <c:v>-57.77734375</c:v>
                </c:pt>
                <c:pt idx="92">
                  <c:v>-40.6263020833333</c:v>
                </c:pt>
                <c:pt idx="93">
                  <c:v>-54.6119791666667</c:v>
                </c:pt>
                <c:pt idx="94">
                  <c:v>-68.4114583333333</c:v>
                </c:pt>
                <c:pt idx="95">
                  <c:v>-38.9251302083333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downBars>
        </c:upDownBars>
        <c:axId val="722947472"/>
        <c:axId val="722948648"/>
      </c:stockChart>
      <c:catAx>
        <c:axId val="72294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948648"/>
        <c:crosses val="autoZero"/>
        <c:auto val="1"/>
        <c:lblAlgn val="ctr"/>
        <c:lblOffset val="100"/>
        <c:noMultiLvlLbl val="0"/>
      </c:catAx>
      <c:valAx>
        <c:axId val="722948648"/>
        <c:scaling>
          <c:orientation val="minMax"/>
          <c:max val="400"/>
          <c:min val="-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94747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Expected Generation Deviation by Resource Type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PivotTables!$B$31</c:f>
              <c:strCache>
                <c:ptCount val="1"/>
                <c:pt idx="0">
                  <c:v>Cogen</c:v>
                </c:pt>
              </c:strCache>
            </c:strRef>
          </c:tx>
          <c:spPr>
            <a:solidFill>
              <a:srgbClr val="B73123"/>
            </a:solidFill>
            <a:ln>
              <a:noFill/>
            </a:ln>
            <a:effectLst/>
          </c:spPr>
          <c:invertIfNegative val="0"/>
          <c:val>
            <c:numRef>
              <c:f>PivotTables!$B$32:$B$55</c:f>
              <c:numCache>
                <c:formatCode>General</c:formatCode>
                <c:ptCount val="24"/>
                <c:pt idx="0">
                  <c:v>-0.71772957361315215</c:v>
                </c:pt>
                <c:pt idx="1">
                  <c:v>13.789960907308593</c:v>
                </c:pt>
                <c:pt idx="2">
                  <c:v>15.087917993723762</c:v>
                </c:pt>
                <c:pt idx="3">
                  <c:v>8.3536948957135326</c:v>
                </c:pt>
                <c:pt idx="4">
                  <c:v>11.361319500289884</c:v>
                </c:pt>
                <c:pt idx="5">
                  <c:v>-0.80952614185825889</c:v>
                </c:pt>
                <c:pt idx="6">
                  <c:v>-17.376355498377055</c:v>
                </c:pt>
                <c:pt idx="7">
                  <c:v>-4.1233244182722144</c:v>
                </c:pt>
                <c:pt idx="8">
                  <c:v>-12.332415196389441</c:v>
                </c:pt>
                <c:pt idx="9">
                  <c:v>-27.928630791325961</c:v>
                </c:pt>
                <c:pt idx="10">
                  <c:v>-21.205722246896269</c:v>
                </c:pt>
                <c:pt idx="11">
                  <c:v>-28.084330758512948</c:v>
                </c:pt>
                <c:pt idx="12">
                  <c:v>-28.842257633415546</c:v>
                </c:pt>
                <c:pt idx="13">
                  <c:v>-29.813316040688029</c:v>
                </c:pt>
                <c:pt idx="14">
                  <c:v>-37.611670168127688</c:v>
                </c:pt>
                <c:pt idx="15">
                  <c:v>-29.259748208344671</c:v>
                </c:pt>
                <c:pt idx="16">
                  <c:v>-21.275640816720312</c:v>
                </c:pt>
                <c:pt idx="17">
                  <c:v>-8.7900928052590181</c:v>
                </c:pt>
                <c:pt idx="18">
                  <c:v>-22.19509049800288</c:v>
                </c:pt>
                <c:pt idx="19">
                  <c:v>-16.332122232411919</c:v>
                </c:pt>
                <c:pt idx="20">
                  <c:v>-4.7995470462159737</c:v>
                </c:pt>
                <c:pt idx="21">
                  <c:v>-8.2606263107229907</c:v>
                </c:pt>
                <c:pt idx="22">
                  <c:v>-2.2152931391808255</c:v>
                </c:pt>
                <c:pt idx="23">
                  <c:v>7.437642740149383</c:v>
                </c:pt>
              </c:numCache>
            </c:numRef>
          </c:val>
        </c:ser>
        <c:ser>
          <c:idx val="1"/>
          <c:order val="1"/>
          <c:tx>
            <c:strRef>
              <c:f>PivotTables!$C$31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PivotTables!$C$32:$C$55</c:f>
              <c:numCache>
                <c:formatCode>General</c:formatCode>
                <c:ptCount val="24"/>
                <c:pt idx="0">
                  <c:v>2.9018182898080473</c:v>
                </c:pt>
                <c:pt idx="1">
                  <c:v>3.2859157182153425</c:v>
                </c:pt>
                <c:pt idx="2">
                  <c:v>3.4648898041974676</c:v>
                </c:pt>
                <c:pt idx="3">
                  <c:v>3.1237952562557751</c:v>
                </c:pt>
                <c:pt idx="4">
                  <c:v>2.79214608742772</c:v>
                </c:pt>
                <c:pt idx="5">
                  <c:v>3.1157538115251846</c:v>
                </c:pt>
                <c:pt idx="6">
                  <c:v>3.2971590601329748</c:v>
                </c:pt>
                <c:pt idx="7">
                  <c:v>3.3982999510406149</c:v>
                </c:pt>
                <c:pt idx="8">
                  <c:v>3.4607733936378176</c:v>
                </c:pt>
                <c:pt idx="9">
                  <c:v>3.4875614814348102</c:v>
                </c:pt>
                <c:pt idx="10">
                  <c:v>3.6975656784221673</c:v>
                </c:pt>
                <c:pt idx="11">
                  <c:v>3.2009102113785275</c:v>
                </c:pt>
                <c:pt idx="12">
                  <c:v>3.0443386441575999</c:v>
                </c:pt>
                <c:pt idx="13">
                  <c:v>2.7705491753034699</c:v>
                </c:pt>
                <c:pt idx="14">
                  <c:v>2.5303381932849951</c:v>
                </c:pt>
                <c:pt idx="15">
                  <c:v>2.5718689054196178</c:v>
                </c:pt>
                <c:pt idx="16">
                  <c:v>2.0978420615794402</c:v>
                </c:pt>
                <c:pt idx="17">
                  <c:v>2.0516843559237801</c:v>
                </c:pt>
                <c:pt idx="18">
                  <c:v>2.6046057621125249</c:v>
                </c:pt>
                <c:pt idx="19">
                  <c:v>3.0946564858275947</c:v>
                </c:pt>
                <c:pt idx="20">
                  <c:v>2.7136290195059929</c:v>
                </c:pt>
                <c:pt idx="21">
                  <c:v>2.3407376672204698</c:v>
                </c:pt>
                <c:pt idx="22">
                  <c:v>3.3502266961272049</c:v>
                </c:pt>
                <c:pt idx="23">
                  <c:v>2.7636288070526351</c:v>
                </c:pt>
              </c:numCache>
            </c:numRef>
          </c:val>
        </c:ser>
        <c:ser>
          <c:idx val="2"/>
          <c:order val="2"/>
          <c:tx>
            <c:strRef>
              <c:f>PivotTables!$D$31</c:f>
              <c:strCache>
                <c:ptCount val="1"/>
                <c:pt idx="0">
                  <c:v>Gas Turbine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PivotTables!$D$32:$D$55</c:f>
              <c:numCache>
                <c:formatCode>General</c:formatCode>
                <c:ptCount val="24"/>
                <c:pt idx="0">
                  <c:v>3.9241854780164651</c:v>
                </c:pt>
                <c:pt idx="1">
                  <c:v>1.3970059514558466</c:v>
                </c:pt>
                <c:pt idx="2">
                  <c:v>1.0115510029690244</c:v>
                </c:pt>
                <c:pt idx="3">
                  <c:v>0.96317599821261723</c:v>
                </c:pt>
                <c:pt idx="4">
                  <c:v>2.084377296163189</c:v>
                </c:pt>
                <c:pt idx="5">
                  <c:v>4.7724080646849893</c:v>
                </c:pt>
                <c:pt idx="6">
                  <c:v>2.0879552311949618</c:v>
                </c:pt>
                <c:pt idx="7">
                  <c:v>2.2810303777568435</c:v>
                </c:pt>
                <c:pt idx="8">
                  <c:v>4.1004568505351235</c:v>
                </c:pt>
                <c:pt idx="9">
                  <c:v>7.6222187173697673</c:v>
                </c:pt>
                <c:pt idx="10">
                  <c:v>3.6942380617008852</c:v>
                </c:pt>
                <c:pt idx="11">
                  <c:v>3.5839925631378748</c:v>
                </c:pt>
                <c:pt idx="12">
                  <c:v>-1.4724521862819639</c:v>
                </c:pt>
                <c:pt idx="13">
                  <c:v>-3.6580505915142725</c:v>
                </c:pt>
                <c:pt idx="14">
                  <c:v>-2.0206039494286747</c:v>
                </c:pt>
                <c:pt idx="15">
                  <c:v>0.15716232135724753</c:v>
                </c:pt>
                <c:pt idx="16">
                  <c:v>-3.8559039863249742</c:v>
                </c:pt>
                <c:pt idx="17">
                  <c:v>-3.549478498695144</c:v>
                </c:pt>
                <c:pt idx="18">
                  <c:v>-4.7852776863839876</c:v>
                </c:pt>
                <c:pt idx="19">
                  <c:v>-1.2778767681720018</c:v>
                </c:pt>
                <c:pt idx="20">
                  <c:v>1.4889398267105109</c:v>
                </c:pt>
                <c:pt idx="21">
                  <c:v>5.6080445762688953</c:v>
                </c:pt>
                <c:pt idx="22">
                  <c:v>7.3377131174563512</c:v>
                </c:pt>
                <c:pt idx="23">
                  <c:v>7.346663823288468</c:v>
                </c:pt>
              </c:numCache>
            </c:numRef>
          </c:val>
        </c:ser>
        <c:ser>
          <c:idx val="3"/>
          <c:order val="3"/>
          <c:tx>
            <c:strRef>
              <c:f>PivotTables!$E$31</c:f>
              <c:strCache>
                <c:ptCount val="1"/>
                <c:pt idx="0">
                  <c:v>Steam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val>
            <c:numRef>
              <c:f>PivotTables!$E$32:$E$55</c:f>
              <c:numCache>
                <c:formatCode>General</c:formatCode>
                <c:ptCount val="24"/>
                <c:pt idx="0">
                  <c:v>0.65844419301410728</c:v>
                </c:pt>
                <c:pt idx="1">
                  <c:v>0.60388902122188204</c:v>
                </c:pt>
                <c:pt idx="2">
                  <c:v>0.53702541877078358</c:v>
                </c:pt>
                <c:pt idx="3">
                  <c:v>4.5854144763989274E-2</c:v>
                </c:pt>
                <c:pt idx="4">
                  <c:v>-2.5131881289509872</c:v>
                </c:pt>
                <c:pt idx="5">
                  <c:v>-2.2731863844886049</c:v>
                </c:pt>
                <c:pt idx="6">
                  <c:v>-0.15798282057153715</c:v>
                </c:pt>
                <c:pt idx="7">
                  <c:v>1.4838586859805797E-2</c:v>
                </c:pt>
                <c:pt idx="8">
                  <c:v>-0.54885925971105032</c:v>
                </c:pt>
                <c:pt idx="9">
                  <c:v>-1.147896343093618</c:v>
                </c:pt>
                <c:pt idx="10">
                  <c:v>-1.1153462054951648</c:v>
                </c:pt>
                <c:pt idx="11">
                  <c:v>-1.2639886383429209</c:v>
                </c:pt>
                <c:pt idx="12">
                  <c:v>0.28761816027343912</c:v>
                </c:pt>
                <c:pt idx="13">
                  <c:v>-0.68221476759107391</c:v>
                </c:pt>
                <c:pt idx="14">
                  <c:v>0.70091877741625597</c:v>
                </c:pt>
                <c:pt idx="15">
                  <c:v>0.49673329986643766</c:v>
                </c:pt>
                <c:pt idx="16">
                  <c:v>1.8608199225318056</c:v>
                </c:pt>
                <c:pt idx="17">
                  <c:v>1.5495634608697093</c:v>
                </c:pt>
                <c:pt idx="18">
                  <c:v>2.7613032748211022</c:v>
                </c:pt>
                <c:pt idx="19">
                  <c:v>1.6034444740916594E-2</c:v>
                </c:pt>
                <c:pt idx="20">
                  <c:v>3.3982264352394491</c:v>
                </c:pt>
                <c:pt idx="21">
                  <c:v>2.5924519394760028</c:v>
                </c:pt>
                <c:pt idx="22">
                  <c:v>2.2857927019087652</c:v>
                </c:pt>
                <c:pt idx="23">
                  <c:v>1.0403113073285097</c:v>
                </c:pt>
              </c:numCache>
            </c:numRef>
          </c:val>
        </c:ser>
        <c:ser>
          <c:idx val="4"/>
          <c:order val="4"/>
          <c:tx>
            <c:strRef>
              <c:f>PivotTables!$F$31</c:f>
              <c:strCache>
                <c:ptCount val="1"/>
                <c:pt idx="0">
                  <c:v>Fossil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PivotTables!$F$32:$F$55</c:f>
              <c:numCache>
                <c:formatCode>General</c:formatCode>
                <c:ptCount val="24"/>
                <c:pt idx="0">
                  <c:v>-0.80015236441947035</c:v>
                </c:pt>
                <c:pt idx="1">
                  <c:v>15.121628062074914</c:v>
                </c:pt>
                <c:pt idx="2">
                  <c:v>9.8555047294266487</c:v>
                </c:pt>
                <c:pt idx="3">
                  <c:v>12.826620072602136</c:v>
                </c:pt>
                <c:pt idx="4">
                  <c:v>2.8299968396322148</c:v>
                </c:pt>
                <c:pt idx="5">
                  <c:v>-19.623976793284008</c:v>
                </c:pt>
                <c:pt idx="6">
                  <c:v>-32.321708843711413</c:v>
                </c:pt>
                <c:pt idx="7">
                  <c:v>-0.95634558167712658</c:v>
                </c:pt>
                <c:pt idx="8">
                  <c:v>-8.8108569790082392</c:v>
                </c:pt>
                <c:pt idx="9">
                  <c:v>-14.196246069553485</c:v>
                </c:pt>
                <c:pt idx="10">
                  <c:v>-8.2943635726150919</c:v>
                </c:pt>
                <c:pt idx="11">
                  <c:v>-14.860897068144055</c:v>
                </c:pt>
                <c:pt idx="12">
                  <c:v>-25.497866526976473</c:v>
                </c:pt>
                <c:pt idx="13">
                  <c:v>-28.079617990684913</c:v>
                </c:pt>
                <c:pt idx="14">
                  <c:v>-34.163599227978658</c:v>
                </c:pt>
                <c:pt idx="15">
                  <c:v>-26.289821463959811</c:v>
                </c:pt>
                <c:pt idx="16">
                  <c:v>-18.497316225467376</c:v>
                </c:pt>
                <c:pt idx="17">
                  <c:v>-18.150320270151788</c:v>
                </c:pt>
                <c:pt idx="18">
                  <c:v>-26.557266203755795</c:v>
                </c:pt>
                <c:pt idx="19">
                  <c:v>-3.197001416803003</c:v>
                </c:pt>
                <c:pt idx="20">
                  <c:v>12.778446712978223</c:v>
                </c:pt>
                <c:pt idx="21">
                  <c:v>24.952576237281917</c:v>
                </c:pt>
                <c:pt idx="22">
                  <c:v>37.129176542982492</c:v>
                </c:pt>
                <c:pt idx="23">
                  <c:v>29.737397514575399</c:v>
                </c:pt>
              </c:numCache>
            </c:numRef>
          </c:val>
        </c:ser>
        <c:ser>
          <c:idx val="5"/>
          <c:order val="5"/>
          <c:tx>
            <c:strRef>
              <c:f>PivotTables!$G$31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val>
            <c:numRef>
              <c:f>PivotTables!$G$32:$G$55</c:f>
              <c:numCache>
                <c:formatCode>General</c:formatCode>
                <c:ptCount val="24"/>
                <c:pt idx="0">
                  <c:v>-3.2636171171998543</c:v>
                </c:pt>
                <c:pt idx="1">
                  <c:v>-20.119380562130686</c:v>
                </c:pt>
                <c:pt idx="2">
                  <c:v>-9.6421348329388508</c:v>
                </c:pt>
                <c:pt idx="3">
                  <c:v>-25.391727681695549</c:v>
                </c:pt>
                <c:pt idx="4">
                  <c:v>-28.424468843349949</c:v>
                </c:pt>
                <c:pt idx="5">
                  <c:v>-32.191214909688348</c:v>
                </c:pt>
                <c:pt idx="6">
                  <c:v>-27.655833156386237</c:v>
                </c:pt>
                <c:pt idx="7">
                  <c:v>-32.924098838013549</c:v>
                </c:pt>
                <c:pt idx="8">
                  <c:v>-97.287683017539123</c:v>
                </c:pt>
                <c:pt idx="9">
                  <c:v>-51.807452128958779</c:v>
                </c:pt>
                <c:pt idx="10">
                  <c:v>0.84694130762227271</c:v>
                </c:pt>
                <c:pt idx="11">
                  <c:v>-40.879917011917428</c:v>
                </c:pt>
                <c:pt idx="12">
                  <c:v>-30.847464642696472</c:v>
                </c:pt>
                <c:pt idx="13">
                  <c:v>-13.268764719223698</c:v>
                </c:pt>
                <c:pt idx="14">
                  <c:v>-1.7549484649866027</c:v>
                </c:pt>
                <c:pt idx="15">
                  <c:v>17.554512401976524</c:v>
                </c:pt>
                <c:pt idx="16">
                  <c:v>28.89386855610115</c:v>
                </c:pt>
                <c:pt idx="17">
                  <c:v>19.306565642231163</c:v>
                </c:pt>
                <c:pt idx="18">
                  <c:v>-5.8458662813092426</c:v>
                </c:pt>
                <c:pt idx="19">
                  <c:v>84.620811707647874</c:v>
                </c:pt>
                <c:pt idx="20">
                  <c:v>105.36284559690499</c:v>
                </c:pt>
                <c:pt idx="21">
                  <c:v>59.938609469970046</c:v>
                </c:pt>
                <c:pt idx="22">
                  <c:v>16.116045366686762</c:v>
                </c:pt>
                <c:pt idx="23">
                  <c:v>-0.51154355574356236</c:v>
                </c:pt>
              </c:numCache>
            </c:numRef>
          </c:val>
        </c:ser>
        <c:ser>
          <c:idx val="6"/>
          <c:order val="6"/>
          <c:tx>
            <c:strRef>
              <c:f>PivotTables!$H$31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val>
            <c:numRef>
              <c:f>PivotTables!$H$32:$H$55</c:f>
              <c:numCache>
                <c:formatCode>General</c:formatCode>
                <c:ptCount val="24"/>
                <c:pt idx="0">
                  <c:v>0.18112721111985938</c:v>
                </c:pt>
                <c:pt idx="1">
                  <c:v>0.56376010504709906</c:v>
                </c:pt>
                <c:pt idx="2">
                  <c:v>-1.4647423541674027E-2</c:v>
                </c:pt>
                <c:pt idx="3">
                  <c:v>2.83212998803824E-2</c:v>
                </c:pt>
                <c:pt idx="4">
                  <c:v>5.9676408243622249E-3</c:v>
                </c:pt>
                <c:pt idx="5">
                  <c:v>-8.3778092898694478E-3</c:v>
                </c:pt>
                <c:pt idx="6">
                  <c:v>1.3421355330981437</c:v>
                </c:pt>
                <c:pt idx="7">
                  <c:v>0.55099805627292009</c:v>
                </c:pt>
                <c:pt idx="8">
                  <c:v>0.4924067600570462</c:v>
                </c:pt>
                <c:pt idx="9">
                  <c:v>9.3159906818560026E-2</c:v>
                </c:pt>
                <c:pt idx="10">
                  <c:v>2.7267852792098486</c:v>
                </c:pt>
                <c:pt idx="11">
                  <c:v>0.124011962550516</c:v>
                </c:pt>
                <c:pt idx="12">
                  <c:v>0.58771955608951987</c:v>
                </c:pt>
                <c:pt idx="13">
                  <c:v>1.7397505050824578</c:v>
                </c:pt>
                <c:pt idx="14">
                  <c:v>0.3757653402912306</c:v>
                </c:pt>
                <c:pt idx="15">
                  <c:v>0.29446041644439658</c:v>
                </c:pt>
                <c:pt idx="16">
                  <c:v>1.3055321519333238E-2</c:v>
                </c:pt>
                <c:pt idx="17">
                  <c:v>-0.38023566426909494</c:v>
                </c:pt>
                <c:pt idx="18">
                  <c:v>-7.0568233047308151E-2</c:v>
                </c:pt>
                <c:pt idx="19">
                  <c:v>-0.55455147205882471</c:v>
                </c:pt>
                <c:pt idx="20">
                  <c:v>-1.499855640376369</c:v>
                </c:pt>
                <c:pt idx="21">
                  <c:v>-9.9534118064415589E-2</c:v>
                </c:pt>
                <c:pt idx="22">
                  <c:v>-0.13362591430998833</c:v>
                </c:pt>
                <c:pt idx="23">
                  <c:v>0.1514524095993374</c:v>
                </c:pt>
              </c:numCache>
            </c:numRef>
          </c:val>
        </c:ser>
        <c:ser>
          <c:idx val="7"/>
          <c:order val="7"/>
          <c:tx>
            <c:strRef>
              <c:f>PivotTables!$I$31</c:f>
              <c:strCache>
                <c:ptCount val="1"/>
                <c:pt idx="0">
                  <c:v>PVGR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val>
            <c:numRef>
              <c:f>PivotTables!$I$32:$I$55</c:f>
              <c:numCache>
                <c:formatCode>General</c:formatCode>
                <c:ptCount val="24"/>
                <c:pt idx="0">
                  <c:v>4.1936883789664122E-4</c:v>
                </c:pt>
                <c:pt idx="1">
                  <c:v>0</c:v>
                </c:pt>
                <c:pt idx="2">
                  <c:v>4.6718276102482954E-4</c:v>
                </c:pt>
                <c:pt idx="3">
                  <c:v>4.0503947965560424E-4</c:v>
                </c:pt>
                <c:pt idx="4">
                  <c:v>0</c:v>
                </c:pt>
                <c:pt idx="5">
                  <c:v>1.0173436988639149E-4</c:v>
                </c:pt>
                <c:pt idx="6">
                  <c:v>8.2755044369714503E-4</c:v>
                </c:pt>
                <c:pt idx="7">
                  <c:v>0.2421496841621229</c:v>
                </c:pt>
                <c:pt idx="8">
                  <c:v>35.583517321213073</c:v>
                </c:pt>
                <c:pt idx="9">
                  <c:v>47.057479441571324</c:v>
                </c:pt>
                <c:pt idx="10">
                  <c:v>13.647926529608009</c:v>
                </c:pt>
                <c:pt idx="11">
                  <c:v>8.1226140117589125</c:v>
                </c:pt>
                <c:pt idx="12">
                  <c:v>3.921313063233665</c:v>
                </c:pt>
                <c:pt idx="13">
                  <c:v>4.8761462348883793</c:v>
                </c:pt>
                <c:pt idx="14">
                  <c:v>1.2790625336349648</c:v>
                </c:pt>
                <c:pt idx="15">
                  <c:v>-0.32909882965097004</c:v>
                </c:pt>
                <c:pt idx="16">
                  <c:v>-7.8722834273706699</c:v>
                </c:pt>
                <c:pt idx="17">
                  <c:v>-34.70267510817375</c:v>
                </c:pt>
                <c:pt idx="18">
                  <c:v>-58.829787426100872</c:v>
                </c:pt>
                <c:pt idx="19">
                  <c:v>-3.0816774995819984</c:v>
                </c:pt>
                <c:pt idx="20">
                  <c:v>1.8906587321207314E-3</c:v>
                </c:pt>
                <c:pt idx="21">
                  <c:v>1.6381333549390124E-3</c:v>
                </c:pt>
                <c:pt idx="22">
                  <c:v>9.8702816980286798E-4</c:v>
                </c:pt>
                <c:pt idx="23">
                  <c:v>2.2895496805936199E-4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0461312"/>
        <c:axId val="750462488"/>
      </c:barChart>
      <c:catAx>
        <c:axId val="75046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462488"/>
        <c:crosses val="autoZero"/>
        <c:auto val="1"/>
        <c:lblAlgn val="ctr"/>
        <c:lblOffset val="100"/>
        <c:noMultiLvlLbl val="0"/>
      </c:catAx>
      <c:valAx>
        <c:axId val="750462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46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Exp Gen Deviation by Renewable vs Non-Renewable 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PivotTables!$B$87</c:f>
              <c:strCache>
                <c:ptCount val="1"/>
                <c:pt idx="0">
                  <c:v>Renewable</c:v>
                </c:pt>
              </c:strCache>
            </c:strRef>
          </c:tx>
          <c:spPr>
            <a:solidFill>
              <a:srgbClr val="33CC33"/>
            </a:solidFill>
            <a:ln>
              <a:noFill/>
            </a:ln>
            <a:effectLst/>
          </c:spPr>
          <c:invertIfNegative val="0"/>
          <c:val>
            <c:numRef>
              <c:f>PivotTables!$B$88:$B$111</c:f>
              <c:numCache>
                <c:formatCode>General</c:formatCode>
                <c:ptCount val="24"/>
                <c:pt idx="0">
                  <c:v>-3.2631977483619576</c:v>
                </c:pt>
                <c:pt idx="1">
                  <c:v>-20.119380562130686</c:v>
                </c:pt>
                <c:pt idx="2">
                  <c:v>-9.6416676501778262</c:v>
                </c:pt>
                <c:pt idx="3">
                  <c:v>-25.391322642215894</c:v>
                </c:pt>
                <c:pt idx="4">
                  <c:v>-28.424468843349949</c:v>
                </c:pt>
                <c:pt idx="5">
                  <c:v>-32.191113175318463</c:v>
                </c:pt>
                <c:pt idx="6">
                  <c:v>-27.655005605942538</c:v>
                </c:pt>
                <c:pt idx="7">
                  <c:v>-32.681949153851427</c:v>
                </c:pt>
                <c:pt idx="8">
                  <c:v>-61.704165696326051</c:v>
                </c:pt>
                <c:pt idx="9">
                  <c:v>-4.749972687387455</c:v>
                </c:pt>
                <c:pt idx="10">
                  <c:v>14.494867837230281</c:v>
                </c:pt>
                <c:pt idx="11">
                  <c:v>-32.757303000158515</c:v>
                </c:pt>
                <c:pt idx="12">
                  <c:v>-26.926151579462807</c:v>
                </c:pt>
                <c:pt idx="13">
                  <c:v>-8.3926184843353191</c:v>
                </c:pt>
                <c:pt idx="14">
                  <c:v>-0.47588593135163793</c:v>
                </c:pt>
                <c:pt idx="15">
                  <c:v>17.225413572325554</c:v>
                </c:pt>
                <c:pt idx="16">
                  <c:v>21.021585128730479</c:v>
                </c:pt>
                <c:pt idx="17">
                  <c:v>-15.396109465942587</c:v>
                </c:pt>
                <c:pt idx="18">
                  <c:v>-64.67565370741012</c:v>
                </c:pt>
                <c:pt idx="19">
                  <c:v>81.539134208065875</c:v>
                </c:pt>
                <c:pt idx="20">
                  <c:v>105.36473625563711</c:v>
                </c:pt>
                <c:pt idx="21">
                  <c:v>59.940247603324984</c:v>
                </c:pt>
                <c:pt idx="22">
                  <c:v>16.117032394856565</c:v>
                </c:pt>
                <c:pt idx="23">
                  <c:v>-0.51131460077550295</c:v>
                </c:pt>
              </c:numCache>
            </c:numRef>
          </c:val>
        </c:ser>
        <c:ser>
          <c:idx val="1"/>
          <c:order val="1"/>
          <c:tx>
            <c:strRef>
              <c:f>PivotTables!$C$87</c:f>
              <c:strCache>
                <c:ptCount val="1"/>
                <c:pt idx="0">
                  <c:v>Non-Renewable</c:v>
                </c:pt>
              </c:strCache>
            </c:strRef>
          </c:tx>
          <c:spPr>
            <a:solidFill>
              <a:srgbClr val="B73123"/>
            </a:solidFill>
            <a:ln>
              <a:noFill/>
            </a:ln>
            <a:effectLst/>
          </c:spPr>
          <c:invertIfNegative val="0"/>
          <c:val>
            <c:numRef>
              <c:f>PivotTables!$C$88:$C$111</c:f>
              <c:numCache>
                <c:formatCode>General</c:formatCode>
                <c:ptCount val="24"/>
                <c:pt idx="0">
                  <c:v>6.1476932339258576</c:v>
                </c:pt>
                <c:pt idx="1">
                  <c:v>34.76215976532368</c:v>
                </c:pt>
                <c:pt idx="2">
                  <c:v>29.942241525546013</c:v>
                </c:pt>
                <c:pt idx="3">
                  <c:v>25.341461667428433</c:v>
                </c:pt>
                <c:pt idx="4">
                  <c:v>16.560619235386387</c:v>
                </c:pt>
                <c:pt idx="5">
                  <c:v>-14.826905252710569</c:v>
                </c:pt>
                <c:pt idx="6">
                  <c:v>-43.128797338233923</c:v>
                </c:pt>
                <c:pt idx="7">
                  <c:v>1.1654969719808435</c:v>
                </c:pt>
                <c:pt idx="8">
                  <c:v>-13.638494430878746</c:v>
                </c:pt>
                <c:pt idx="9">
                  <c:v>-32.069833098349925</c:v>
                </c:pt>
                <c:pt idx="10">
                  <c:v>-20.496843005673622</c:v>
                </c:pt>
                <c:pt idx="11">
                  <c:v>-37.300301727932997</c:v>
                </c:pt>
                <c:pt idx="12">
                  <c:v>-51.892899986153424</c:v>
                </c:pt>
                <c:pt idx="13">
                  <c:v>-57.722899710092364</c:v>
                </c:pt>
                <c:pt idx="14">
                  <c:v>-70.188851034542537</c:v>
                </c:pt>
                <c:pt idx="15">
                  <c:v>-52.029344729216788</c:v>
                </c:pt>
                <c:pt idx="16">
                  <c:v>-39.657143722882083</c:v>
                </c:pt>
                <c:pt idx="17">
                  <c:v>-27.268879421581552</c:v>
                </c:pt>
                <c:pt idx="18">
                  <c:v>-48.242293584256345</c:v>
                </c:pt>
                <c:pt idx="19">
                  <c:v>-18.250860958877237</c:v>
                </c:pt>
                <c:pt idx="20">
                  <c:v>14.079839307841832</c:v>
                </c:pt>
                <c:pt idx="21">
                  <c:v>27.13364999145988</c:v>
                </c:pt>
                <c:pt idx="22">
                  <c:v>47.753990004984004</c:v>
                </c:pt>
                <c:pt idx="23">
                  <c:v>48.477096601993729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0470696"/>
        <c:axId val="750471480"/>
      </c:barChart>
      <c:catAx>
        <c:axId val="750470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471480"/>
        <c:crosses val="autoZero"/>
        <c:auto val="1"/>
        <c:lblAlgn val="ctr"/>
        <c:lblOffset val="100"/>
        <c:noMultiLvlLbl val="0"/>
      </c:catAx>
      <c:valAx>
        <c:axId val="750471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470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Oct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November 11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820" y="1583625"/>
            <a:ext cx="4986360" cy="36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3" y="867779"/>
            <a:ext cx="8363013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3" y="867779"/>
            <a:ext cx="8363013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56" y="867779"/>
            <a:ext cx="8361488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143000"/>
            <a:ext cx="5281320" cy="485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479" y="2569443"/>
            <a:ext cx="6143041" cy="17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2017, 2018, </a:t>
            </a:r>
            <a:r>
              <a:rPr lang="en-US" sz="2000" dirty="0"/>
              <a:t>and </a:t>
            </a:r>
            <a:r>
              <a:rPr lang="en-US" sz="2000" dirty="0" smtClean="0"/>
              <a:t>2019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35" y="867779"/>
            <a:ext cx="8660330" cy="51224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981200"/>
            <a:ext cx="2799360" cy="83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59" y="867779"/>
            <a:ext cx="8657281" cy="51224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740" y="1356364"/>
            <a:ext cx="2799360" cy="80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31" y="1066800"/>
            <a:ext cx="8517459" cy="47877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1436323"/>
            <a:ext cx="2517480" cy="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7" y="867779"/>
            <a:ext cx="9021686" cy="51224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260" y="1600200"/>
            <a:ext cx="2517480" cy="80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21" y="867779"/>
            <a:ext cx="8384358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22" y="867779"/>
            <a:ext cx="8655756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21" y="867779"/>
            <a:ext cx="8643558" cy="51224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676401" y="55626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37465" y="55578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21" y="867779"/>
            <a:ext cx="8643558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06" y="868540"/>
            <a:ext cx="8497187" cy="512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82" y="867779"/>
            <a:ext cx="8629836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91" y="867779"/>
            <a:ext cx="8597817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58380"/>
              </p:ext>
            </p:extLst>
          </p:nvPr>
        </p:nvGraphicFramePr>
        <p:xfrm>
          <a:off x="357187" y="864393"/>
          <a:ext cx="8429625" cy="512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517" y="867779"/>
            <a:ext cx="8606965" cy="51224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2740" y="1600200"/>
            <a:ext cx="3654720" cy="65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076672"/>
              </p:ext>
            </p:extLst>
          </p:nvPr>
        </p:nvGraphicFramePr>
        <p:xfrm>
          <a:off x="413316" y="1340642"/>
          <a:ext cx="8317367" cy="4176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024220"/>
              </p:ext>
            </p:extLst>
          </p:nvPr>
        </p:nvGraphicFramePr>
        <p:xfrm>
          <a:off x="408554" y="1445418"/>
          <a:ext cx="8326891" cy="396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38200"/>
            <a:ext cx="8214728" cy="535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838200"/>
            <a:ext cx="7868958" cy="534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040" y="2598581"/>
            <a:ext cx="4723920" cy="166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3" y="867779"/>
            <a:ext cx="8363013" cy="512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42979</TotalTime>
  <Words>602</Words>
  <Application>Microsoft Office PowerPoint</Application>
  <PresentationFormat>On-screen Show (4:3)</PresentationFormat>
  <Paragraphs>114</Paragraphs>
  <Slides>37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494</cp:revision>
  <cp:lastPrinted>2016-01-21T20:53:15Z</cp:lastPrinted>
  <dcterms:created xsi:type="dcterms:W3CDTF">2016-01-21T15:20:31Z</dcterms:created>
  <dcterms:modified xsi:type="dcterms:W3CDTF">2019-11-12T22:51:45Z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