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-18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30,644,755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6,861,270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22.639%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332,354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1.08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199,564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285,307 on Oct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160,679 </a:t>
            </a:r>
            <a:r>
              <a:rPr lang="en-US" baseline="0" dirty="0" smtClean="0"/>
              <a:t>on Oct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15.19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14.57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12.00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15.94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October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November 14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398" y="914400"/>
            <a:ext cx="713720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259843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October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176.37%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174.51%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14.57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12.00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15.94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30,644,755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6,861,270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22.39%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332,354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1.08%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199,564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285,307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Oct 4th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160,679 </a:t>
            </a:r>
            <a:r>
              <a:rPr lang="en-US" sz="1600" dirty="0" smtClean="0">
                <a:solidFill>
                  <a:schemeClr val="accent2"/>
                </a:solidFill>
              </a:rPr>
              <a:t>on Oct 24th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7146408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5791200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Oct-19 CPS1 (%): 176.37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0 BAAL exceedances in Oct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7146407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990600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Oct-19 CPS1 (%): 176.37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61767" cy="526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838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174.51%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259843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1403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43098</TotalTime>
  <Words>378</Words>
  <Application>Microsoft Office PowerPoint</Application>
  <PresentationFormat>On-screen Show (4:3)</PresentationFormat>
  <Paragraphs>135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October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618</cp:revision>
  <cp:lastPrinted>2016-01-21T20:53:15Z</cp:lastPrinted>
  <dcterms:created xsi:type="dcterms:W3CDTF">2016-01-21T15:20:31Z</dcterms:created>
  <dcterms:modified xsi:type="dcterms:W3CDTF">2019-11-12T23:23:17Z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