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7" r:id="rId8"/>
    <p:sldId id="286" r:id="rId9"/>
    <p:sldId id="353" r:id="rId10"/>
    <p:sldId id="356" r:id="rId11"/>
    <p:sldId id="355" r:id="rId12"/>
    <p:sldId id="358" r:id="rId13"/>
    <p:sldId id="350" r:id="rId14"/>
    <p:sldId id="357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53"/>
            <p14:sldId id="356"/>
            <p14:sldId id="355"/>
            <p14:sldId id="358"/>
            <p14:sldId id="350"/>
            <p14:sldId id="3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1074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66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6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81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536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687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October 2019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altLang="en-US" dirty="0" smtClean="0"/>
              <a:t>October 2019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479903"/>
              </p:ext>
            </p:extLst>
          </p:nvPr>
        </p:nvGraphicFramePr>
        <p:xfrm>
          <a:off x="533400" y="1066800"/>
          <a:ext cx="8153399" cy="105793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October 2019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5448671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83.52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87.51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3.66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87,762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38,674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38,085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408.20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537.14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761.70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Oct. 2019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297719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1,871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1,446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51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Oct. 2019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975274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24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Oct. 2019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389448"/>
              </p:ext>
            </p:extLst>
          </p:nvPr>
        </p:nvGraphicFramePr>
        <p:xfrm>
          <a:off x="511212" y="833251"/>
          <a:ext cx="7794588" cy="4565160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ndale W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77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Oct. 2019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319832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3,401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1,725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ndale WT"/>
                          <a:ea typeface="+mn-ea"/>
                          <a:cs typeface="+mn-cs"/>
                        </a:rPr>
                        <a:t>76.70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ndale W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ndale WT"/>
                          <a:ea typeface="+mn-ea"/>
                          <a:cs typeface="+mn-cs"/>
                        </a:rPr>
                        <a:t>85.66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ndale W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1,075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88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Oct. 2019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676352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87.24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82.32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43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Oct. 2019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130433"/>
              </p:ext>
            </p:extLst>
          </p:nvPr>
        </p:nvGraphicFramePr>
        <p:xfrm>
          <a:off x="511212" y="833251"/>
          <a:ext cx="7794588" cy="5132850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ndale WT"/>
                          <a:ea typeface="+mn-ea"/>
                          <a:cs typeface="+mn-cs"/>
                        </a:rPr>
                        <a:t>68.80</a:t>
                      </a:r>
                      <a:endParaRPr lang="en-US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Andale W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72.39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67.52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18.52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84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3905</TotalTime>
  <Words>902</Words>
  <Application>Microsoft Office PowerPoint</Application>
  <PresentationFormat>On-screen Show (4:3)</PresentationFormat>
  <Paragraphs>606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Andale WT</vt:lpstr>
      <vt:lpstr>Arial</vt:lpstr>
      <vt:lpstr>Calibri</vt:lpstr>
      <vt:lpstr>Tahoma</vt:lpstr>
      <vt:lpstr>1_Custom Design</vt:lpstr>
      <vt:lpstr>Office Theme</vt:lpstr>
      <vt:lpstr>Custom Design</vt:lpstr>
      <vt:lpstr>PowerPoint Presentation</vt:lpstr>
      <vt:lpstr>Non-IRR GREDP &lt; 85% – October 2019 </vt:lpstr>
      <vt:lpstr>IRR Summary – October 2019</vt:lpstr>
      <vt:lpstr>IRR ≥ 95%, ≥ 100 Scored Intervals – Oct. 2019</vt:lpstr>
      <vt:lpstr>IRR ≥ 95%, ≥ 100 Scored Intervals – Oct. 2019</vt:lpstr>
      <vt:lpstr>IRR ≥ 95%, ≥ 100 Scored Intervals – Oct. 2019</vt:lpstr>
      <vt:lpstr>IRR &lt; 95%, ≥ 100 Scored Intervals – Oct. 2019</vt:lpstr>
      <vt:lpstr>IRR &lt; 95%, ≥ 100 Scored Intervals – Oct. 2019</vt:lpstr>
      <vt:lpstr>IRR &lt; 95%, ≥ 100 Scored Intervals – Oct. 2019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Gonzales, David</cp:lastModifiedBy>
  <cp:revision>250</cp:revision>
  <cp:lastPrinted>2016-01-21T20:53:15Z</cp:lastPrinted>
  <dcterms:created xsi:type="dcterms:W3CDTF">2016-01-21T15:20:31Z</dcterms:created>
  <dcterms:modified xsi:type="dcterms:W3CDTF">2019-11-13T17:27:41Z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