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53" r:id="rId10"/>
    <p:sldId id="356" r:id="rId11"/>
    <p:sldId id="355" r:id="rId12"/>
    <p:sldId id="358" r:id="rId13"/>
    <p:sldId id="350" r:id="rId14"/>
    <p:sldId id="35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53"/>
            <p14:sldId id="356"/>
            <p14:sldId id="355"/>
            <p14:sldId id="358"/>
            <p14:sldId id="350"/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66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1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6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October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October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9903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October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44867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87,762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38,674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38,085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761.70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297719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75274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89448"/>
              </p:ext>
            </p:extLst>
          </p:nvPr>
        </p:nvGraphicFramePr>
        <p:xfrm>
          <a:off x="511212" y="833251"/>
          <a:ext cx="7794588" cy="456516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7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1983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76.70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ndale W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85.66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ndale W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7635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Oct.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30433"/>
              </p:ext>
            </p:extLst>
          </p:nvPr>
        </p:nvGraphicFramePr>
        <p:xfrm>
          <a:off x="511212" y="833251"/>
          <a:ext cx="7794588" cy="513285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68.80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ndale W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3905</TotalTime>
  <Words>902</Words>
  <Application>Microsoft Office PowerPoint</Application>
  <PresentationFormat>On-screen Show (4:3)</PresentationFormat>
  <Paragraphs>606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October 2019 </vt:lpstr>
      <vt:lpstr>IRR Summary – October 2019</vt:lpstr>
      <vt:lpstr>IRR ≥ 95%, ≥ 100 Scored Intervals – Oct. 2019</vt:lpstr>
      <vt:lpstr>IRR ≥ 95%, ≥ 100 Scored Intervals – Oct. 2019</vt:lpstr>
      <vt:lpstr>IRR ≥ 95%, ≥ 100 Scored Intervals – Oct. 2019</vt:lpstr>
      <vt:lpstr>IRR &lt; 95%, ≥ 100 Scored Intervals – Oct. 2019</vt:lpstr>
      <vt:lpstr>IRR &lt; 95%, ≥ 100 Scored Intervals – Oct. 2019</vt:lpstr>
      <vt:lpstr>IRR &lt; 95%, ≥ 100 Scored Intervals – Oct.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250</cp:revision>
  <cp:lastPrinted>2016-01-21T20:53:15Z</cp:lastPrinted>
  <dcterms:created xsi:type="dcterms:W3CDTF">2016-01-21T15:20:31Z</dcterms:created>
  <dcterms:modified xsi:type="dcterms:W3CDTF">2019-11-13T17:27:41Z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