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6" r:id="rId7"/>
    <p:sldId id="309" r:id="rId8"/>
    <p:sldId id="308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70319" autoAdjust="0"/>
  </p:normalViewPr>
  <p:slideViewPr>
    <p:cSldViewPr snapToGrid="0" snapToObjects="1">
      <p:cViewPr varScale="1">
        <p:scale>
          <a:sx n="63" d="100"/>
          <a:sy n="63" d="100"/>
        </p:scale>
        <p:origin x="945" y="5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3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3656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November 2019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Tim Hall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PGRR071, Update Interconnection Process Timetables to Align with NPRR926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2020 Ancillary Services Methodology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NERC and FERC Report on January 2018 Operational Issues in MISO South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3834959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Scheduled Meeting – December 5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20, 2019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8b965130-e3da-4e6b-9b2e-40bd1204f29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25310</TotalTime>
  <Words>85</Words>
  <Application>Microsoft Office PowerPoint</Application>
  <PresentationFormat>On-screen Show (4:3)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Hall, Timothy A. (SPC)</cp:lastModifiedBy>
  <cp:revision>1012</cp:revision>
  <cp:lastPrinted>2017-05-22T18:26:12Z</cp:lastPrinted>
  <dcterms:created xsi:type="dcterms:W3CDTF">2010-04-12T23:12:02Z</dcterms:created>
  <dcterms:modified xsi:type="dcterms:W3CDTF">2019-11-12T15:15:33Z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