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68" r:id="rId8"/>
    <p:sldId id="270" r:id="rId9"/>
    <p:sldId id="271" r:id="rId10"/>
    <p:sldId id="274" r:id="rId11"/>
    <p:sldId id="273" r:id="rId12"/>
    <p:sldId id="27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76BC4-1762-4239-B7D4-E4CD4AC7AD7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5A54E1-252D-44E4-B007-8987F833D556}">
      <dgm:prSet phldrT="[Text]" custT="1"/>
      <dgm:spPr/>
      <dgm:t>
        <a:bodyPr/>
        <a:lstStyle/>
        <a:p>
          <a:r>
            <a:rPr lang="en-US" sz="2000" b="1" dirty="0" smtClean="0"/>
            <a:t>Background</a:t>
          </a:r>
          <a:endParaRPr lang="en-US" sz="2400" b="1" dirty="0"/>
        </a:p>
      </dgm:t>
    </dgm:pt>
    <dgm:pt modelId="{D7CA1550-F925-4F4D-B592-19770CAAF500}" type="parTrans" cxnId="{E7B31B0D-77EB-4623-8023-BC736D85195B}">
      <dgm:prSet/>
      <dgm:spPr/>
      <dgm:t>
        <a:bodyPr/>
        <a:lstStyle/>
        <a:p>
          <a:endParaRPr lang="en-US"/>
        </a:p>
      </dgm:t>
    </dgm:pt>
    <dgm:pt modelId="{70C46BC1-3D64-439A-8846-DE9320335069}" type="sibTrans" cxnId="{E7B31B0D-77EB-4623-8023-BC736D85195B}">
      <dgm:prSet/>
      <dgm:spPr/>
      <dgm:t>
        <a:bodyPr/>
        <a:lstStyle/>
        <a:p>
          <a:endParaRPr lang="en-US"/>
        </a:p>
      </dgm:t>
    </dgm:pt>
    <dgm:pt modelId="{FD8CE159-42FA-4BFD-AA44-88AE16FC7D9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DD9E5-12FE-45F8-985A-D369F3CBCAAC}" type="parTrans" cxnId="{B2BE9DE0-6D74-4209-B5AC-FDEAFD213CEE}">
      <dgm:prSet/>
      <dgm:spPr/>
      <dgm:t>
        <a:bodyPr/>
        <a:lstStyle/>
        <a:p>
          <a:endParaRPr lang="en-US"/>
        </a:p>
      </dgm:t>
    </dgm:pt>
    <dgm:pt modelId="{D705E840-718A-47EB-BE4F-B38ED65C82F4}" type="sibTrans" cxnId="{B2BE9DE0-6D74-4209-B5AC-FDEAFD213CEE}">
      <dgm:prSet/>
      <dgm:spPr/>
      <dgm:t>
        <a:bodyPr/>
        <a:lstStyle/>
        <a:p>
          <a:endParaRPr lang="en-US"/>
        </a:p>
      </dgm:t>
    </dgm:pt>
    <dgm:pt modelId="{4BE9C27A-3216-458F-A49F-B4B16646BEA9}">
      <dgm:prSet phldrT="[Text]" custT="1"/>
      <dgm:spPr/>
      <dgm:t>
        <a:bodyPr/>
        <a:lstStyle/>
        <a:p>
          <a:r>
            <a:rPr lang="en-US" sz="1800" dirty="0" smtClean="0"/>
            <a:t>Capacity expansion results for Current Trends show lower levels of Battery Energy Storage (BES) than is reflected in recent GIS reports</a:t>
          </a:r>
          <a:endParaRPr lang="en-US" sz="1800" dirty="0"/>
        </a:p>
      </dgm:t>
    </dgm:pt>
    <dgm:pt modelId="{54DA877A-4149-4985-A647-EBB59DBD2A50}" type="parTrans" cxnId="{2347B2EC-D3EC-48F3-BAC7-B40F2D16170F}">
      <dgm:prSet/>
      <dgm:spPr/>
      <dgm:t>
        <a:bodyPr/>
        <a:lstStyle/>
        <a:p>
          <a:endParaRPr lang="en-US"/>
        </a:p>
      </dgm:t>
    </dgm:pt>
    <dgm:pt modelId="{11DD972E-8F5C-43E5-904A-0554166CFEBC}" type="sibTrans" cxnId="{2347B2EC-D3EC-48F3-BAC7-B40F2D16170F}">
      <dgm:prSet/>
      <dgm:spPr/>
      <dgm:t>
        <a:bodyPr/>
        <a:lstStyle/>
        <a:p>
          <a:endParaRPr lang="en-US"/>
        </a:p>
      </dgm:t>
    </dgm:pt>
    <dgm:pt modelId="{EC5F522B-F697-4814-B5EA-DC82D8ECA810}">
      <dgm:prSet phldrT="[Text]" custT="1"/>
      <dgm:spPr/>
      <dgm:t>
        <a:bodyPr/>
        <a:lstStyle/>
        <a:p>
          <a:r>
            <a:rPr lang="en-US" sz="2000" b="1" dirty="0" smtClean="0"/>
            <a:t>Story</a:t>
          </a:r>
          <a:endParaRPr lang="en-US" sz="2000" b="1" dirty="0"/>
        </a:p>
      </dgm:t>
    </dgm:pt>
    <dgm:pt modelId="{DB063890-6A77-4065-BC26-DB7A04F42500}" type="parTrans" cxnId="{C008BBBB-283C-4C0B-A9E5-2F42A039B7D5}">
      <dgm:prSet/>
      <dgm:spPr/>
      <dgm:t>
        <a:bodyPr/>
        <a:lstStyle/>
        <a:p>
          <a:endParaRPr lang="en-US"/>
        </a:p>
      </dgm:t>
    </dgm:pt>
    <dgm:pt modelId="{76AA5824-32A1-493A-B622-A0832A1EF070}" type="sibTrans" cxnId="{C008BBBB-283C-4C0B-A9E5-2F42A039B7D5}">
      <dgm:prSet/>
      <dgm:spPr/>
      <dgm:t>
        <a:bodyPr/>
        <a:lstStyle/>
        <a:p>
          <a:endParaRPr lang="en-US"/>
        </a:p>
      </dgm:t>
    </dgm:pt>
    <dgm:pt modelId="{B1B23A87-0BE7-4852-81C7-478125853860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8A151-04DD-4670-9B28-775FAA66C43A}" type="parTrans" cxnId="{921FB859-3453-4C6B-9E79-B21D0871ECCA}">
      <dgm:prSet/>
      <dgm:spPr/>
      <dgm:t>
        <a:bodyPr/>
        <a:lstStyle/>
        <a:p>
          <a:endParaRPr lang="en-US"/>
        </a:p>
      </dgm:t>
    </dgm:pt>
    <dgm:pt modelId="{4162F11D-4479-44E0-885B-E6126E37BCE7}" type="sibTrans" cxnId="{921FB859-3453-4C6B-9E79-B21D0871ECCA}">
      <dgm:prSet/>
      <dgm:spPr/>
      <dgm:t>
        <a:bodyPr/>
        <a:lstStyle/>
        <a:p>
          <a:endParaRPr lang="en-US"/>
        </a:p>
      </dgm:t>
    </dgm:pt>
    <dgm:pt modelId="{3B5057C7-A5F1-4407-BD0B-DC41E87AE053}">
      <dgm:prSet phldrT="[Text]" custT="1"/>
      <dgm:spPr/>
      <dgm:t>
        <a:bodyPr/>
        <a:lstStyle/>
        <a:p>
          <a:r>
            <a:rPr lang="en-US" sz="1800" dirty="0" smtClean="0"/>
            <a:t>Battery costs are low</a:t>
          </a:r>
          <a:endParaRPr lang="en-US" sz="1800" dirty="0"/>
        </a:p>
      </dgm:t>
    </dgm:pt>
    <dgm:pt modelId="{0BF35356-DF77-4D78-B287-737BD7685FF0}" type="parTrans" cxnId="{F31A3EAD-29D9-46B0-A047-06CD30CC4011}">
      <dgm:prSet/>
      <dgm:spPr/>
      <dgm:t>
        <a:bodyPr/>
        <a:lstStyle/>
        <a:p>
          <a:endParaRPr lang="en-US"/>
        </a:p>
      </dgm:t>
    </dgm:pt>
    <dgm:pt modelId="{5A1F2807-3255-4CFD-8E85-C3400A8C5325}" type="sibTrans" cxnId="{F31A3EAD-29D9-46B0-A047-06CD30CC4011}">
      <dgm:prSet/>
      <dgm:spPr/>
      <dgm:t>
        <a:bodyPr/>
        <a:lstStyle/>
        <a:p>
          <a:endParaRPr lang="en-US"/>
        </a:p>
      </dgm:t>
    </dgm:pt>
    <dgm:pt modelId="{6CA0D3CB-C4FE-496A-9E85-6EB7E36ED0CC}">
      <dgm:prSet phldrT="[Text]" custT="1"/>
      <dgm:spPr/>
      <dgm:t>
        <a:bodyPr/>
        <a:lstStyle/>
        <a:p>
          <a:r>
            <a:rPr lang="en-US" sz="2000" b="1" dirty="0" smtClean="0"/>
            <a:t>Implementation</a:t>
          </a:r>
          <a:endParaRPr lang="en-US" sz="1800" dirty="0"/>
        </a:p>
      </dgm:t>
    </dgm:pt>
    <dgm:pt modelId="{2B703B2D-80F9-454C-985F-D8B99F7C190F}" type="parTrans" cxnId="{6056B6B6-8AD5-4211-B0B8-95E8B2D2A505}">
      <dgm:prSet/>
      <dgm:spPr/>
      <dgm:t>
        <a:bodyPr/>
        <a:lstStyle/>
        <a:p>
          <a:endParaRPr lang="en-US"/>
        </a:p>
      </dgm:t>
    </dgm:pt>
    <dgm:pt modelId="{3955E2FC-FD7B-4723-8D67-4170C908BB18}" type="sibTrans" cxnId="{6056B6B6-8AD5-4211-B0B8-95E8B2D2A505}">
      <dgm:prSet/>
      <dgm:spPr/>
      <dgm:t>
        <a:bodyPr/>
        <a:lstStyle/>
        <a:p>
          <a:endParaRPr lang="en-US"/>
        </a:p>
      </dgm:t>
    </dgm:pt>
    <dgm:pt modelId="{18CB99F2-6611-488E-A982-094E1C39000D}">
      <dgm:prSet phldrT="[Text]" custT="1"/>
      <dgm:spPr/>
      <dgm:t>
        <a:bodyPr/>
        <a:lstStyle/>
        <a:p>
          <a:r>
            <a:rPr lang="en-US" sz="1800" dirty="0" smtClean="0"/>
            <a:t>Add more BES to the model to be more consistent with the </a:t>
          </a:r>
          <a:r>
            <a:rPr lang="en-US" sz="1800" dirty="0" smtClean="0"/>
            <a:t>trend in requests</a:t>
          </a:r>
          <a:endParaRPr lang="en-US" sz="1800" dirty="0"/>
        </a:p>
      </dgm:t>
    </dgm:pt>
    <dgm:pt modelId="{8708FD71-D74B-4C0D-A98E-E5E8CFAB6427}" type="parTrans" cxnId="{BA03ADA2-E1BE-4A4C-BD13-4DAED20BB414}">
      <dgm:prSet/>
      <dgm:spPr/>
      <dgm:t>
        <a:bodyPr/>
        <a:lstStyle/>
        <a:p>
          <a:endParaRPr lang="en-US"/>
        </a:p>
      </dgm:t>
    </dgm:pt>
    <dgm:pt modelId="{5375E54C-7FEF-497B-9AC4-3712A2EC811B}" type="sibTrans" cxnId="{BA03ADA2-E1BE-4A4C-BD13-4DAED20BB414}">
      <dgm:prSet/>
      <dgm:spPr/>
      <dgm:t>
        <a:bodyPr/>
        <a:lstStyle/>
        <a:p>
          <a:endParaRPr lang="en-US"/>
        </a:p>
      </dgm:t>
    </dgm:pt>
    <dgm:pt modelId="{DA0225F3-4B42-4D91-BF0A-52521C3F86E0}">
      <dgm:prSet phldrT="[Text]" custT="1"/>
      <dgm:spPr/>
      <dgm:t>
        <a:bodyPr/>
        <a:lstStyle/>
        <a:p>
          <a:r>
            <a:rPr lang="en-US" sz="1800" dirty="0" smtClean="0"/>
            <a:t>There were over 4000 MW of BES requests in the September 2019 GIS report</a:t>
          </a:r>
          <a:endParaRPr lang="en-US" sz="1800" dirty="0"/>
        </a:p>
      </dgm:t>
    </dgm:pt>
    <dgm:pt modelId="{81561484-8C65-4EA3-BABB-4E873A9BE80C}" type="parTrans" cxnId="{EC6CE456-85D4-488F-A1D4-EF52E6A3894D}">
      <dgm:prSet/>
      <dgm:spPr/>
      <dgm:t>
        <a:bodyPr/>
        <a:lstStyle/>
        <a:p>
          <a:endParaRPr lang="en-US"/>
        </a:p>
      </dgm:t>
    </dgm:pt>
    <dgm:pt modelId="{1C42740B-18E1-47D5-B7F7-2D8B36A0EA3D}" type="sibTrans" cxnId="{EC6CE456-85D4-488F-A1D4-EF52E6A3894D}">
      <dgm:prSet/>
      <dgm:spPr/>
      <dgm:t>
        <a:bodyPr/>
        <a:lstStyle/>
        <a:p>
          <a:endParaRPr lang="en-US"/>
        </a:p>
      </dgm:t>
    </dgm:pt>
    <dgm:pt modelId="{622EEEEF-C94E-47F6-BB27-C3F9F61B9022}">
      <dgm:prSet phldrT="[Text]" custT="1"/>
      <dgm:spPr/>
      <dgm:t>
        <a:bodyPr/>
        <a:lstStyle/>
        <a:p>
          <a:r>
            <a:rPr lang="en-US" sz="1800" dirty="0" smtClean="0"/>
            <a:t>Include more EV and behind-the-meter storage (e.g. power walls) as adjustments to the load forecast</a:t>
          </a:r>
          <a:endParaRPr lang="en-US" sz="1800" dirty="0"/>
        </a:p>
      </dgm:t>
    </dgm:pt>
    <dgm:pt modelId="{6EC8FE4F-4030-4878-96D2-1A171249255E}" type="parTrans" cxnId="{E9C8F566-7E31-4B10-ADE6-3FD2B73F526D}">
      <dgm:prSet/>
      <dgm:spPr/>
      <dgm:t>
        <a:bodyPr/>
        <a:lstStyle/>
        <a:p>
          <a:endParaRPr lang="en-US"/>
        </a:p>
      </dgm:t>
    </dgm:pt>
    <dgm:pt modelId="{433B100F-5C8C-493F-AA57-ED88AA134C0B}" type="sibTrans" cxnId="{E9C8F566-7E31-4B10-ADE6-3FD2B73F526D}">
      <dgm:prSet/>
      <dgm:spPr/>
      <dgm:t>
        <a:bodyPr/>
        <a:lstStyle/>
        <a:p>
          <a:endParaRPr lang="en-US"/>
        </a:p>
      </dgm:t>
    </dgm:pt>
    <dgm:pt modelId="{6E30052E-A321-4FFC-A2E4-69996ABC80D0}">
      <dgm:prSet phldrT="[Text]" custT="1"/>
      <dgm:spPr/>
      <dgm:t>
        <a:bodyPr/>
        <a:lstStyle/>
        <a:p>
          <a:r>
            <a:rPr lang="en-US" sz="1800" dirty="0" smtClean="0"/>
            <a:t>High development of grid-scale BES</a:t>
          </a:r>
          <a:endParaRPr lang="en-US" sz="1800" dirty="0"/>
        </a:p>
      </dgm:t>
    </dgm:pt>
    <dgm:pt modelId="{B2E99245-3EB4-4ADE-80E3-9D0999117E65}" type="parTrans" cxnId="{A2391CF6-B270-4FA0-9EA9-BE67EBF61ACC}">
      <dgm:prSet/>
      <dgm:spPr/>
      <dgm:t>
        <a:bodyPr/>
        <a:lstStyle/>
        <a:p>
          <a:endParaRPr lang="en-US"/>
        </a:p>
      </dgm:t>
    </dgm:pt>
    <dgm:pt modelId="{097EA690-0BA9-486A-BDA8-7980CC05E5ED}" type="sibTrans" cxnId="{A2391CF6-B270-4FA0-9EA9-BE67EBF61ACC}">
      <dgm:prSet/>
      <dgm:spPr/>
      <dgm:t>
        <a:bodyPr/>
        <a:lstStyle/>
        <a:p>
          <a:endParaRPr lang="en-US"/>
        </a:p>
      </dgm:t>
    </dgm:pt>
    <dgm:pt modelId="{1E1A89DB-D7FB-417B-896D-FC1F02DAF913}">
      <dgm:prSet phldrT="[Text]" custT="1"/>
      <dgm:spPr/>
      <dgm:t>
        <a:bodyPr/>
        <a:lstStyle/>
        <a:p>
          <a:r>
            <a:rPr lang="en-US" sz="1800" dirty="0" smtClean="0"/>
            <a:t>Increased adoption of EV and behind-the-meter (BTM) storage</a:t>
          </a:r>
          <a:endParaRPr lang="en-US" sz="1800" dirty="0"/>
        </a:p>
      </dgm:t>
    </dgm:pt>
    <dgm:pt modelId="{DC98E9D4-9B26-4A7F-AA40-EEA09682B050}" type="parTrans" cxnId="{F73DBCA2-6245-4D98-BDA0-2F40E1BE3E74}">
      <dgm:prSet/>
      <dgm:spPr/>
      <dgm:t>
        <a:bodyPr/>
        <a:lstStyle/>
        <a:p>
          <a:endParaRPr lang="en-US"/>
        </a:p>
      </dgm:t>
    </dgm:pt>
    <dgm:pt modelId="{2ACA94CF-1958-4E6F-87C0-8133AB27155C}" type="sibTrans" cxnId="{F73DBCA2-6245-4D98-BDA0-2F40E1BE3E74}">
      <dgm:prSet/>
      <dgm:spPr/>
      <dgm:t>
        <a:bodyPr/>
        <a:lstStyle/>
        <a:p>
          <a:endParaRPr lang="en-US"/>
        </a:p>
      </dgm:t>
    </dgm:pt>
    <dgm:pt modelId="{6443C8F1-0AB5-4CDD-8D08-215665EC33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ADB73E5-614A-4B9C-B42E-FCC14F77C1DA}" type="sibTrans" cxnId="{2559530A-A427-413B-975B-07DA61232FB8}">
      <dgm:prSet/>
      <dgm:spPr/>
      <dgm:t>
        <a:bodyPr/>
        <a:lstStyle/>
        <a:p>
          <a:endParaRPr lang="en-US"/>
        </a:p>
      </dgm:t>
    </dgm:pt>
    <dgm:pt modelId="{8B8F244D-326E-4C77-BBD1-76818EFBD86A}" type="parTrans" cxnId="{2559530A-A427-413B-975B-07DA61232FB8}">
      <dgm:prSet/>
      <dgm:spPr/>
      <dgm:t>
        <a:bodyPr/>
        <a:lstStyle/>
        <a:p>
          <a:endParaRPr lang="en-US"/>
        </a:p>
      </dgm:t>
    </dgm:pt>
    <dgm:pt modelId="{384C9F14-B8B0-4C7A-ABD9-44774808FD9F}" type="pres">
      <dgm:prSet presAssocID="{96A76BC4-1762-4239-B7D4-E4CD4AC7AD7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0889CB-B18D-4759-965B-E36CF84DFCBE}" type="pres">
      <dgm:prSet presAssocID="{625A54E1-252D-44E4-B007-8987F833D556}" presName="composite" presStyleCnt="0"/>
      <dgm:spPr/>
    </dgm:pt>
    <dgm:pt modelId="{B61E5DE6-C9A2-44E6-A8F8-577C1BD48DD8}" type="pres">
      <dgm:prSet presAssocID="{625A54E1-252D-44E4-B007-8987F833D556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E867-54F7-4762-B832-2482EB32E5D7}" type="pres">
      <dgm:prSet presAssocID="{625A54E1-252D-44E4-B007-8987F833D55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66A3C-0EAD-438F-9B79-115928D65A7B}" type="pres">
      <dgm:prSet presAssocID="{625A54E1-252D-44E4-B007-8987F833D556}" presName="Accent" presStyleLbl="parChTrans1D1" presStyleIdx="0" presStyleCnt="3"/>
      <dgm:spPr/>
    </dgm:pt>
    <dgm:pt modelId="{FAA278FB-96D6-4A93-B2F9-DB4FCFF9069B}" type="pres">
      <dgm:prSet presAssocID="{625A54E1-252D-44E4-B007-8987F833D55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80064-8815-4367-8331-CC483C6A377D}" type="pres">
      <dgm:prSet presAssocID="{70C46BC1-3D64-439A-8846-DE9320335069}" presName="sibTrans" presStyleCnt="0"/>
      <dgm:spPr/>
    </dgm:pt>
    <dgm:pt modelId="{772A7E26-845F-4212-8A24-EC1C21577C42}" type="pres">
      <dgm:prSet presAssocID="{EC5F522B-F697-4814-B5EA-DC82D8ECA810}" presName="composite" presStyleCnt="0"/>
      <dgm:spPr/>
    </dgm:pt>
    <dgm:pt modelId="{46858620-4950-4BE1-B95F-EC30549ECA2F}" type="pres">
      <dgm:prSet presAssocID="{EC5F522B-F697-4814-B5EA-DC82D8ECA810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88117-43D7-41F3-AA23-43C1736BD314}" type="pres">
      <dgm:prSet presAssocID="{EC5F522B-F697-4814-B5EA-DC82D8ECA810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B7AC6-34EA-42F8-897F-0ECE4C16C760}" type="pres">
      <dgm:prSet presAssocID="{EC5F522B-F697-4814-B5EA-DC82D8ECA810}" presName="Accent" presStyleLbl="parChTrans1D1" presStyleIdx="1" presStyleCnt="3"/>
      <dgm:spPr/>
    </dgm:pt>
    <dgm:pt modelId="{C66FE33A-919C-46B4-AC7F-37743EF20B4D}" type="pres">
      <dgm:prSet presAssocID="{EC5F522B-F697-4814-B5EA-DC82D8ECA810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E4899-B063-4F7F-B391-7D7526DE0F48}" type="pres">
      <dgm:prSet presAssocID="{76AA5824-32A1-493A-B622-A0832A1EF070}" presName="sibTrans" presStyleCnt="0"/>
      <dgm:spPr/>
    </dgm:pt>
    <dgm:pt modelId="{C95261FF-B79F-448D-B5C6-F45FB5316254}" type="pres">
      <dgm:prSet presAssocID="{6CA0D3CB-C4FE-496A-9E85-6EB7E36ED0CC}" presName="composite" presStyleCnt="0"/>
      <dgm:spPr/>
    </dgm:pt>
    <dgm:pt modelId="{62BE69E5-AB96-473B-AAA3-C5E31FD29691}" type="pres">
      <dgm:prSet presAssocID="{6CA0D3CB-C4FE-496A-9E85-6EB7E36ED0C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48805-B966-4660-A8A4-EB343CCCFF32}" type="pres">
      <dgm:prSet presAssocID="{6CA0D3CB-C4FE-496A-9E85-6EB7E36ED0CC}" presName="Parent" presStyleLbl="alignNode1" presStyleIdx="2" presStyleCnt="3" custScaleX="100208" custLinFactNeighborX="149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A9C0F-DF28-471E-9D00-362BD8419D8A}" type="pres">
      <dgm:prSet presAssocID="{6CA0D3CB-C4FE-496A-9E85-6EB7E36ED0CC}" presName="Accent" presStyleLbl="parChTrans1D1" presStyleIdx="2" presStyleCnt="3"/>
      <dgm:spPr/>
    </dgm:pt>
    <dgm:pt modelId="{5B80C849-0EFF-4B12-9F2A-4A9F342C8F3B}" type="pres">
      <dgm:prSet presAssocID="{6CA0D3CB-C4FE-496A-9E85-6EB7E36ED0C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C8E1F-A20C-483D-B89A-44CD0D1761D4}" type="presOf" srcId="{1E1A89DB-D7FB-417B-896D-FC1F02DAF913}" destId="{C66FE33A-919C-46B4-AC7F-37743EF20B4D}" srcOrd="0" destOrd="2" presId="urn:microsoft.com/office/officeart/2011/layout/TabList"/>
    <dgm:cxn modelId="{C910DAB6-6262-415B-83E7-4D7A4647B48C}" type="presOf" srcId="{96A76BC4-1762-4239-B7D4-E4CD4AC7AD72}" destId="{384C9F14-B8B0-4C7A-ABD9-44774808FD9F}" srcOrd="0" destOrd="0" presId="urn:microsoft.com/office/officeart/2011/layout/TabList"/>
    <dgm:cxn modelId="{D0A9F7F3-E122-421F-80BF-8BD20FC6CE31}" type="presOf" srcId="{6E30052E-A321-4FFC-A2E4-69996ABC80D0}" destId="{C66FE33A-919C-46B4-AC7F-37743EF20B4D}" srcOrd="0" destOrd="1" presId="urn:microsoft.com/office/officeart/2011/layout/TabList"/>
    <dgm:cxn modelId="{A2665CDD-5D71-461F-874E-B1FC215D7D36}" type="presOf" srcId="{625A54E1-252D-44E4-B007-8987F833D556}" destId="{9CA8E867-54F7-4762-B832-2482EB32E5D7}" srcOrd="0" destOrd="0" presId="urn:microsoft.com/office/officeart/2011/layout/TabList"/>
    <dgm:cxn modelId="{E9C8F566-7E31-4B10-ADE6-3FD2B73F526D}" srcId="{6CA0D3CB-C4FE-496A-9E85-6EB7E36ED0CC}" destId="{622EEEEF-C94E-47F6-BB27-C3F9F61B9022}" srcOrd="2" destOrd="0" parTransId="{6EC8FE4F-4030-4878-96D2-1A171249255E}" sibTransId="{433B100F-5C8C-493F-AA57-ED88AA134C0B}"/>
    <dgm:cxn modelId="{921FB859-3453-4C6B-9E79-B21D0871ECCA}" srcId="{EC5F522B-F697-4814-B5EA-DC82D8ECA810}" destId="{B1B23A87-0BE7-4852-81C7-478125853860}" srcOrd="0" destOrd="0" parTransId="{1F18A151-04DD-4670-9B28-775FAA66C43A}" sibTransId="{4162F11D-4479-44E0-885B-E6126E37BCE7}"/>
    <dgm:cxn modelId="{2347B2EC-D3EC-48F3-BAC7-B40F2D16170F}" srcId="{625A54E1-252D-44E4-B007-8987F833D556}" destId="{4BE9C27A-3216-458F-A49F-B4B16646BEA9}" srcOrd="1" destOrd="0" parTransId="{54DA877A-4149-4985-A647-EBB59DBD2A50}" sibTransId="{11DD972E-8F5C-43E5-904A-0554166CFEBC}"/>
    <dgm:cxn modelId="{F31A3EAD-29D9-46B0-A047-06CD30CC4011}" srcId="{EC5F522B-F697-4814-B5EA-DC82D8ECA810}" destId="{3B5057C7-A5F1-4407-BD0B-DC41E87AE053}" srcOrd="1" destOrd="0" parTransId="{0BF35356-DF77-4D78-B287-737BD7685FF0}" sibTransId="{5A1F2807-3255-4CFD-8E85-C3400A8C5325}"/>
    <dgm:cxn modelId="{BA03ADA2-E1BE-4A4C-BD13-4DAED20BB414}" srcId="{6CA0D3CB-C4FE-496A-9E85-6EB7E36ED0CC}" destId="{18CB99F2-6611-488E-A982-094E1C39000D}" srcOrd="1" destOrd="0" parTransId="{8708FD71-D74B-4C0D-A98E-E5E8CFAB6427}" sibTransId="{5375E54C-7FEF-497B-9AC4-3712A2EC811B}"/>
    <dgm:cxn modelId="{B2BE9DE0-6D74-4209-B5AC-FDEAFD213CEE}" srcId="{625A54E1-252D-44E4-B007-8987F833D556}" destId="{FD8CE159-42FA-4BFD-AA44-88AE16FC7D9B}" srcOrd="0" destOrd="0" parTransId="{1F1DD9E5-12FE-45F8-985A-D369F3CBCAAC}" sibTransId="{D705E840-718A-47EB-BE4F-B38ED65C82F4}"/>
    <dgm:cxn modelId="{4CE4059C-BC9C-4CA7-9A60-16BA2329EB8D}" type="presOf" srcId="{622EEEEF-C94E-47F6-BB27-C3F9F61B9022}" destId="{5B80C849-0EFF-4B12-9F2A-4A9F342C8F3B}" srcOrd="0" destOrd="1" presId="urn:microsoft.com/office/officeart/2011/layout/TabList"/>
    <dgm:cxn modelId="{6277EBC5-D613-4FFC-8533-0294E624DB7A}" type="presOf" srcId="{B1B23A87-0BE7-4852-81C7-478125853860}" destId="{46858620-4950-4BE1-B95F-EC30549ECA2F}" srcOrd="0" destOrd="0" presId="urn:microsoft.com/office/officeart/2011/layout/TabList"/>
    <dgm:cxn modelId="{6F8ACCCF-0D2A-4251-B5C8-4564C9B472B3}" type="presOf" srcId="{FD8CE159-42FA-4BFD-AA44-88AE16FC7D9B}" destId="{B61E5DE6-C9A2-44E6-A8F8-577C1BD48DD8}" srcOrd="0" destOrd="0" presId="urn:microsoft.com/office/officeart/2011/layout/TabList"/>
    <dgm:cxn modelId="{EC6CE456-85D4-488F-A1D4-EF52E6A3894D}" srcId="{625A54E1-252D-44E4-B007-8987F833D556}" destId="{DA0225F3-4B42-4D91-BF0A-52521C3F86E0}" srcOrd="2" destOrd="0" parTransId="{81561484-8C65-4EA3-BABB-4E873A9BE80C}" sibTransId="{1C42740B-18E1-47D5-B7F7-2D8B36A0EA3D}"/>
    <dgm:cxn modelId="{2C56EAC7-4110-429A-86E7-1E930BD04E30}" type="presOf" srcId="{6443C8F1-0AB5-4CDD-8D08-215665EC333C}" destId="{62BE69E5-AB96-473B-AAA3-C5E31FD29691}" srcOrd="0" destOrd="0" presId="urn:microsoft.com/office/officeart/2011/layout/TabList"/>
    <dgm:cxn modelId="{A2391CF6-B270-4FA0-9EA9-BE67EBF61ACC}" srcId="{EC5F522B-F697-4814-B5EA-DC82D8ECA810}" destId="{6E30052E-A321-4FFC-A2E4-69996ABC80D0}" srcOrd="2" destOrd="0" parTransId="{B2E99245-3EB4-4ADE-80E3-9D0999117E65}" sibTransId="{097EA690-0BA9-486A-BDA8-7980CC05E5ED}"/>
    <dgm:cxn modelId="{D69874F6-9DDC-4509-9C1C-BCFF54FB1510}" type="presOf" srcId="{DA0225F3-4B42-4D91-BF0A-52521C3F86E0}" destId="{FAA278FB-96D6-4A93-B2F9-DB4FCFF9069B}" srcOrd="0" destOrd="1" presId="urn:microsoft.com/office/officeart/2011/layout/TabList"/>
    <dgm:cxn modelId="{4D2E9B52-1EE8-41FB-B37E-3B97B73588C0}" type="presOf" srcId="{EC5F522B-F697-4814-B5EA-DC82D8ECA810}" destId="{13288117-43D7-41F3-AA23-43C1736BD314}" srcOrd="0" destOrd="0" presId="urn:microsoft.com/office/officeart/2011/layout/TabList"/>
    <dgm:cxn modelId="{C008BBBB-283C-4C0B-A9E5-2F42A039B7D5}" srcId="{96A76BC4-1762-4239-B7D4-E4CD4AC7AD72}" destId="{EC5F522B-F697-4814-B5EA-DC82D8ECA810}" srcOrd="1" destOrd="0" parTransId="{DB063890-6A77-4065-BC26-DB7A04F42500}" sibTransId="{76AA5824-32A1-493A-B622-A0832A1EF070}"/>
    <dgm:cxn modelId="{A6414E32-69D7-4935-8F5E-D392AEDE9881}" type="presOf" srcId="{6CA0D3CB-C4FE-496A-9E85-6EB7E36ED0CC}" destId="{E9E48805-B966-4660-A8A4-EB343CCCFF32}" srcOrd="0" destOrd="0" presId="urn:microsoft.com/office/officeart/2011/layout/TabList"/>
    <dgm:cxn modelId="{E7B31B0D-77EB-4623-8023-BC736D85195B}" srcId="{96A76BC4-1762-4239-B7D4-E4CD4AC7AD72}" destId="{625A54E1-252D-44E4-B007-8987F833D556}" srcOrd="0" destOrd="0" parTransId="{D7CA1550-F925-4F4D-B592-19770CAAF500}" sibTransId="{70C46BC1-3D64-439A-8846-DE9320335069}"/>
    <dgm:cxn modelId="{F73DBCA2-6245-4D98-BDA0-2F40E1BE3E74}" srcId="{EC5F522B-F697-4814-B5EA-DC82D8ECA810}" destId="{1E1A89DB-D7FB-417B-896D-FC1F02DAF913}" srcOrd="3" destOrd="0" parTransId="{DC98E9D4-9B26-4A7F-AA40-EEA09682B050}" sibTransId="{2ACA94CF-1958-4E6F-87C0-8133AB27155C}"/>
    <dgm:cxn modelId="{2559530A-A427-413B-975B-07DA61232FB8}" srcId="{6CA0D3CB-C4FE-496A-9E85-6EB7E36ED0CC}" destId="{6443C8F1-0AB5-4CDD-8D08-215665EC333C}" srcOrd="0" destOrd="0" parTransId="{8B8F244D-326E-4C77-BBD1-76818EFBD86A}" sibTransId="{6ADB73E5-614A-4B9C-B42E-FCC14F77C1DA}"/>
    <dgm:cxn modelId="{6056B6B6-8AD5-4211-B0B8-95E8B2D2A505}" srcId="{96A76BC4-1762-4239-B7D4-E4CD4AC7AD72}" destId="{6CA0D3CB-C4FE-496A-9E85-6EB7E36ED0CC}" srcOrd="2" destOrd="0" parTransId="{2B703B2D-80F9-454C-985F-D8B99F7C190F}" sibTransId="{3955E2FC-FD7B-4723-8D67-4170C908BB18}"/>
    <dgm:cxn modelId="{CDEB3EB1-CF92-448F-9F5D-F4F012014184}" type="presOf" srcId="{4BE9C27A-3216-458F-A49F-B4B16646BEA9}" destId="{FAA278FB-96D6-4A93-B2F9-DB4FCFF9069B}" srcOrd="0" destOrd="0" presId="urn:microsoft.com/office/officeart/2011/layout/TabList"/>
    <dgm:cxn modelId="{6D36A9DA-A22C-470D-AECC-3380719CC145}" type="presOf" srcId="{18CB99F2-6611-488E-A982-094E1C39000D}" destId="{5B80C849-0EFF-4B12-9F2A-4A9F342C8F3B}" srcOrd="0" destOrd="0" presId="urn:microsoft.com/office/officeart/2011/layout/TabList"/>
    <dgm:cxn modelId="{CA08AB20-7279-4AE8-AD47-A37B70A60442}" type="presOf" srcId="{3B5057C7-A5F1-4407-BD0B-DC41E87AE053}" destId="{C66FE33A-919C-46B4-AC7F-37743EF20B4D}" srcOrd="0" destOrd="0" presId="urn:microsoft.com/office/officeart/2011/layout/TabList"/>
    <dgm:cxn modelId="{6DE8A382-6CBC-4FD1-9360-40139851B0C3}" type="presParOf" srcId="{384C9F14-B8B0-4C7A-ABD9-44774808FD9F}" destId="{E50889CB-B18D-4759-965B-E36CF84DFCBE}" srcOrd="0" destOrd="0" presId="urn:microsoft.com/office/officeart/2011/layout/TabList"/>
    <dgm:cxn modelId="{F9F870D3-64E5-4CF6-9832-79552D61277F}" type="presParOf" srcId="{E50889CB-B18D-4759-965B-E36CF84DFCBE}" destId="{B61E5DE6-C9A2-44E6-A8F8-577C1BD48DD8}" srcOrd="0" destOrd="0" presId="urn:microsoft.com/office/officeart/2011/layout/TabList"/>
    <dgm:cxn modelId="{448D4877-953F-434B-8E3E-E095F022BF95}" type="presParOf" srcId="{E50889CB-B18D-4759-965B-E36CF84DFCBE}" destId="{9CA8E867-54F7-4762-B832-2482EB32E5D7}" srcOrd="1" destOrd="0" presId="urn:microsoft.com/office/officeart/2011/layout/TabList"/>
    <dgm:cxn modelId="{F1302929-736F-4595-B953-7391FCFF4568}" type="presParOf" srcId="{E50889CB-B18D-4759-965B-E36CF84DFCBE}" destId="{6AA66A3C-0EAD-438F-9B79-115928D65A7B}" srcOrd="2" destOrd="0" presId="urn:microsoft.com/office/officeart/2011/layout/TabList"/>
    <dgm:cxn modelId="{451BDDCA-F0B3-4658-A4B3-7A6693F1D9E2}" type="presParOf" srcId="{384C9F14-B8B0-4C7A-ABD9-44774808FD9F}" destId="{FAA278FB-96D6-4A93-B2F9-DB4FCFF9069B}" srcOrd="1" destOrd="0" presId="urn:microsoft.com/office/officeart/2011/layout/TabList"/>
    <dgm:cxn modelId="{F8445C1C-E728-43FF-B7EE-037C793F2F8B}" type="presParOf" srcId="{384C9F14-B8B0-4C7A-ABD9-44774808FD9F}" destId="{B5A80064-8815-4367-8331-CC483C6A377D}" srcOrd="2" destOrd="0" presId="urn:microsoft.com/office/officeart/2011/layout/TabList"/>
    <dgm:cxn modelId="{2AF5F6D8-B0B2-459B-88F2-888C7C977A57}" type="presParOf" srcId="{384C9F14-B8B0-4C7A-ABD9-44774808FD9F}" destId="{772A7E26-845F-4212-8A24-EC1C21577C42}" srcOrd="3" destOrd="0" presId="urn:microsoft.com/office/officeart/2011/layout/TabList"/>
    <dgm:cxn modelId="{A6352F64-FA12-463A-92FB-39C8E7B29742}" type="presParOf" srcId="{772A7E26-845F-4212-8A24-EC1C21577C42}" destId="{46858620-4950-4BE1-B95F-EC30549ECA2F}" srcOrd="0" destOrd="0" presId="urn:microsoft.com/office/officeart/2011/layout/TabList"/>
    <dgm:cxn modelId="{D146CF3E-D019-4FF7-B490-6021263885CE}" type="presParOf" srcId="{772A7E26-845F-4212-8A24-EC1C21577C42}" destId="{13288117-43D7-41F3-AA23-43C1736BD314}" srcOrd="1" destOrd="0" presId="urn:microsoft.com/office/officeart/2011/layout/TabList"/>
    <dgm:cxn modelId="{B65F04E0-D5E2-4E76-B986-76B1AA167CE0}" type="presParOf" srcId="{772A7E26-845F-4212-8A24-EC1C21577C42}" destId="{A30B7AC6-34EA-42F8-897F-0ECE4C16C760}" srcOrd="2" destOrd="0" presId="urn:microsoft.com/office/officeart/2011/layout/TabList"/>
    <dgm:cxn modelId="{B63C46D3-C781-4B92-86AA-6B1BC7CE37F7}" type="presParOf" srcId="{384C9F14-B8B0-4C7A-ABD9-44774808FD9F}" destId="{C66FE33A-919C-46B4-AC7F-37743EF20B4D}" srcOrd="4" destOrd="0" presId="urn:microsoft.com/office/officeart/2011/layout/TabList"/>
    <dgm:cxn modelId="{9C72CF4A-7DAC-4C71-B119-4F5B7833333E}" type="presParOf" srcId="{384C9F14-B8B0-4C7A-ABD9-44774808FD9F}" destId="{104E4899-B063-4F7F-B391-7D7526DE0F48}" srcOrd="5" destOrd="0" presId="urn:microsoft.com/office/officeart/2011/layout/TabList"/>
    <dgm:cxn modelId="{FC48638D-7078-482D-B602-D1E40356AF1D}" type="presParOf" srcId="{384C9F14-B8B0-4C7A-ABD9-44774808FD9F}" destId="{C95261FF-B79F-448D-B5C6-F45FB5316254}" srcOrd="6" destOrd="0" presId="urn:microsoft.com/office/officeart/2011/layout/TabList"/>
    <dgm:cxn modelId="{3725837D-3BD2-46A0-A019-1840DCAC4A13}" type="presParOf" srcId="{C95261FF-B79F-448D-B5C6-F45FB5316254}" destId="{62BE69E5-AB96-473B-AAA3-C5E31FD29691}" srcOrd="0" destOrd="0" presId="urn:microsoft.com/office/officeart/2011/layout/TabList"/>
    <dgm:cxn modelId="{8174CCAB-25C1-4EE0-8415-665C38AA71A8}" type="presParOf" srcId="{C95261FF-B79F-448D-B5C6-F45FB5316254}" destId="{E9E48805-B966-4660-A8A4-EB343CCCFF32}" srcOrd="1" destOrd="0" presId="urn:microsoft.com/office/officeart/2011/layout/TabList"/>
    <dgm:cxn modelId="{9486C525-6605-41EB-B249-46E22F160EC3}" type="presParOf" srcId="{C95261FF-B79F-448D-B5C6-F45FB5316254}" destId="{DA2A9C0F-DF28-471E-9D00-362BD8419D8A}" srcOrd="2" destOrd="0" presId="urn:microsoft.com/office/officeart/2011/layout/TabList"/>
    <dgm:cxn modelId="{AFAD4C06-CE0A-446E-9801-D8E3F7AF0766}" type="presParOf" srcId="{384C9F14-B8B0-4C7A-ABD9-44774808FD9F}" destId="{5B80C849-0EFF-4B12-9F2A-4A9F342C8F3B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A76BC4-1762-4239-B7D4-E4CD4AC7AD7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5A54E1-252D-44E4-B007-8987F833D556}">
      <dgm:prSet phldrT="[Text]" custT="1"/>
      <dgm:spPr/>
      <dgm:t>
        <a:bodyPr/>
        <a:lstStyle/>
        <a:p>
          <a:r>
            <a:rPr lang="en-US" sz="2000" b="1" dirty="0" smtClean="0"/>
            <a:t>Background</a:t>
          </a:r>
          <a:endParaRPr lang="en-US" sz="2400" b="1" dirty="0"/>
        </a:p>
      </dgm:t>
    </dgm:pt>
    <dgm:pt modelId="{D7CA1550-F925-4F4D-B592-19770CAAF500}" type="parTrans" cxnId="{E7B31B0D-77EB-4623-8023-BC736D85195B}">
      <dgm:prSet/>
      <dgm:spPr/>
      <dgm:t>
        <a:bodyPr/>
        <a:lstStyle/>
        <a:p>
          <a:endParaRPr lang="en-US"/>
        </a:p>
      </dgm:t>
    </dgm:pt>
    <dgm:pt modelId="{70C46BC1-3D64-439A-8846-DE9320335069}" type="sibTrans" cxnId="{E7B31B0D-77EB-4623-8023-BC736D85195B}">
      <dgm:prSet/>
      <dgm:spPr/>
      <dgm:t>
        <a:bodyPr/>
        <a:lstStyle/>
        <a:p>
          <a:endParaRPr lang="en-US"/>
        </a:p>
      </dgm:t>
    </dgm:pt>
    <dgm:pt modelId="{FD8CE159-42FA-4BFD-AA44-88AE16FC7D9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DD9E5-12FE-45F8-985A-D369F3CBCAAC}" type="parTrans" cxnId="{B2BE9DE0-6D74-4209-B5AC-FDEAFD213CEE}">
      <dgm:prSet/>
      <dgm:spPr/>
      <dgm:t>
        <a:bodyPr/>
        <a:lstStyle/>
        <a:p>
          <a:endParaRPr lang="en-US"/>
        </a:p>
      </dgm:t>
    </dgm:pt>
    <dgm:pt modelId="{D705E840-718A-47EB-BE4F-B38ED65C82F4}" type="sibTrans" cxnId="{B2BE9DE0-6D74-4209-B5AC-FDEAFD213CEE}">
      <dgm:prSet/>
      <dgm:spPr/>
      <dgm:t>
        <a:bodyPr/>
        <a:lstStyle/>
        <a:p>
          <a:endParaRPr lang="en-US"/>
        </a:p>
      </dgm:t>
    </dgm:pt>
    <dgm:pt modelId="{4BE9C27A-3216-458F-A49F-B4B16646BEA9}">
      <dgm:prSet phldrT="[Text]" custT="1"/>
      <dgm:spPr/>
      <dgm:t>
        <a:bodyPr/>
        <a:lstStyle/>
        <a:p>
          <a:r>
            <a:rPr lang="en-US" sz="1800" dirty="0" smtClean="0"/>
            <a:t>There has been higher-than-expected growth in industrial load in some areas (e.g. the Delaware Basin)</a:t>
          </a:r>
          <a:endParaRPr lang="en-US" sz="1800" dirty="0"/>
        </a:p>
      </dgm:t>
    </dgm:pt>
    <dgm:pt modelId="{54DA877A-4149-4985-A647-EBB59DBD2A50}" type="parTrans" cxnId="{2347B2EC-D3EC-48F3-BAC7-B40F2D16170F}">
      <dgm:prSet/>
      <dgm:spPr/>
      <dgm:t>
        <a:bodyPr/>
        <a:lstStyle/>
        <a:p>
          <a:endParaRPr lang="en-US"/>
        </a:p>
      </dgm:t>
    </dgm:pt>
    <dgm:pt modelId="{11DD972E-8F5C-43E5-904A-0554166CFEBC}" type="sibTrans" cxnId="{2347B2EC-D3EC-48F3-BAC7-B40F2D16170F}">
      <dgm:prSet/>
      <dgm:spPr/>
      <dgm:t>
        <a:bodyPr/>
        <a:lstStyle/>
        <a:p>
          <a:endParaRPr lang="en-US"/>
        </a:p>
      </dgm:t>
    </dgm:pt>
    <dgm:pt modelId="{EC5F522B-F697-4814-B5EA-DC82D8ECA810}">
      <dgm:prSet phldrT="[Text]" custT="1"/>
      <dgm:spPr/>
      <dgm:t>
        <a:bodyPr/>
        <a:lstStyle/>
        <a:p>
          <a:r>
            <a:rPr lang="en-US" sz="2000" b="1" dirty="0" smtClean="0"/>
            <a:t>Story</a:t>
          </a:r>
          <a:endParaRPr lang="en-US" sz="2000" b="1" dirty="0"/>
        </a:p>
      </dgm:t>
    </dgm:pt>
    <dgm:pt modelId="{DB063890-6A77-4065-BC26-DB7A04F42500}" type="parTrans" cxnId="{C008BBBB-283C-4C0B-A9E5-2F42A039B7D5}">
      <dgm:prSet/>
      <dgm:spPr/>
      <dgm:t>
        <a:bodyPr/>
        <a:lstStyle/>
        <a:p>
          <a:endParaRPr lang="en-US"/>
        </a:p>
      </dgm:t>
    </dgm:pt>
    <dgm:pt modelId="{76AA5824-32A1-493A-B622-A0832A1EF070}" type="sibTrans" cxnId="{C008BBBB-283C-4C0B-A9E5-2F42A039B7D5}">
      <dgm:prSet/>
      <dgm:spPr/>
      <dgm:t>
        <a:bodyPr/>
        <a:lstStyle/>
        <a:p>
          <a:endParaRPr lang="en-US"/>
        </a:p>
      </dgm:t>
    </dgm:pt>
    <dgm:pt modelId="{B1B23A87-0BE7-4852-81C7-478125853860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8A151-04DD-4670-9B28-775FAA66C43A}" type="parTrans" cxnId="{921FB859-3453-4C6B-9E79-B21D0871ECCA}">
      <dgm:prSet/>
      <dgm:spPr/>
      <dgm:t>
        <a:bodyPr/>
        <a:lstStyle/>
        <a:p>
          <a:endParaRPr lang="en-US"/>
        </a:p>
      </dgm:t>
    </dgm:pt>
    <dgm:pt modelId="{4162F11D-4479-44E0-885B-E6126E37BCE7}" type="sibTrans" cxnId="{921FB859-3453-4C6B-9E79-B21D0871ECCA}">
      <dgm:prSet/>
      <dgm:spPr/>
      <dgm:t>
        <a:bodyPr/>
        <a:lstStyle/>
        <a:p>
          <a:endParaRPr lang="en-US"/>
        </a:p>
      </dgm:t>
    </dgm:pt>
    <dgm:pt modelId="{3B5057C7-A5F1-4407-BD0B-DC41E87AE053}">
      <dgm:prSet phldrT="[Text]" custT="1"/>
      <dgm:spPr/>
      <dgm:t>
        <a:bodyPr/>
        <a:lstStyle/>
        <a:p>
          <a:r>
            <a:rPr lang="en-US" sz="1800" dirty="0" smtClean="0"/>
            <a:t>Industrial growth in Texas is stronger than Current Trends</a:t>
          </a:r>
          <a:endParaRPr lang="en-US" sz="1800" dirty="0"/>
        </a:p>
      </dgm:t>
    </dgm:pt>
    <dgm:pt modelId="{0BF35356-DF77-4D78-B287-737BD7685FF0}" type="parTrans" cxnId="{F31A3EAD-29D9-46B0-A047-06CD30CC4011}">
      <dgm:prSet/>
      <dgm:spPr/>
      <dgm:t>
        <a:bodyPr/>
        <a:lstStyle/>
        <a:p>
          <a:endParaRPr lang="en-US"/>
        </a:p>
      </dgm:t>
    </dgm:pt>
    <dgm:pt modelId="{5A1F2807-3255-4CFD-8E85-C3400A8C5325}" type="sibTrans" cxnId="{F31A3EAD-29D9-46B0-A047-06CD30CC4011}">
      <dgm:prSet/>
      <dgm:spPr/>
      <dgm:t>
        <a:bodyPr/>
        <a:lstStyle/>
        <a:p>
          <a:endParaRPr lang="en-US"/>
        </a:p>
      </dgm:t>
    </dgm:pt>
    <dgm:pt modelId="{6CA0D3CB-C4FE-496A-9E85-6EB7E36ED0CC}">
      <dgm:prSet phldrT="[Text]" custT="1"/>
      <dgm:spPr/>
      <dgm:t>
        <a:bodyPr/>
        <a:lstStyle/>
        <a:p>
          <a:r>
            <a:rPr lang="en-US" sz="2000" b="1" dirty="0" smtClean="0"/>
            <a:t>Implementation</a:t>
          </a:r>
          <a:endParaRPr lang="en-US" sz="1800" dirty="0"/>
        </a:p>
      </dgm:t>
    </dgm:pt>
    <dgm:pt modelId="{2B703B2D-80F9-454C-985F-D8B99F7C190F}" type="parTrans" cxnId="{6056B6B6-8AD5-4211-B0B8-95E8B2D2A505}">
      <dgm:prSet/>
      <dgm:spPr/>
      <dgm:t>
        <a:bodyPr/>
        <a:lstStyle/>
        <a:p>
          <a:endParaRPr lang="en-US"/>
        </a:p>
      </dgm:t>
    </dgm:pt>
    <dgm:pt modelId="{3955E2FC-FD7B-4723-8D67-4170C908BB18}" type="sibTrans" cxnId="{6056B6B6-8AD5-4211-B0B8-95E8B2D2A505}">
      <dgm:prSet/>
      <dgm:spPr/>
      <dgm:t>
        <a:bodyPr/>
        <a:lstStyle/>
        <a:p>
          <a:endParaRPr lang="en-US"/>
        </a:p>
      </dgm:t>
    </dgm:pt>
    <dgm:pt modelId="{18CB99F2-6611-488E-A982-094E1C39000D}">
      <dgm:prSet phldrT="[Text]" custT="1"/>
      <dgm:spPr/>
      <dgm:t>
        <a:bodyPr/>
        <a:lstStyle/>
        <a:p>
          <a:r>
            <a:rPr lang="en-US" sz="1800" dirty="0" smtClean="0"/>
            <a:t>Add high load assumptions for areas of growing industrial load (e.g. Delaware Basin and Corpus Christi area)</a:t>
          </a:r>
          <a:endParaRPr lang="en-US" sz="1800" dirty="0"/>
        </a:p>
      </dgm:t>
    </dgm:pt>
    <dgm:pt modelId="{8708FD71-D74B-4C0D-A98E-E5E8CFAB6427}" type="parTrans" cxnId="{BA03ADA2-E1BE-4A4C-BD13-4DAED20BB414}">
      <dgm:prSet/>
      <dgm:spPr/>
      <dgm:t>
        <a:bodyPr/>
        <a:lstStyle/>
        <a:p>
          <a:endParaRPr lang="en-US"/>
        </a:p>
      </dgm:t>
    </dgm:pt>
    <dgm:pt modelId="{5375E54C-7FEF-497B-9AC4-3712A2EC811B}" type="sibTrans" cxnId="{BA03ADA2-E1BE-4A4C-BD13-4DAED20BB414}">
      <dgm:prSet/>
      <dgm:spPr/>
      <dgm:t>
        <a:bodyPr/>
        <a:lstStyle/>
        <a:p>
          <a:endParaRPr lang="en-US"/>
        </a:p>
      </dgm:t>
    </dgm:pt>
    <dgm:pt modelId="{6443C8F1-0AB5-4CDD-8D08-215665EC33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ADB73E5-614A-4B9C-B42E-FCC14F77C1DA}" type="sibTrans" cxnId="{2559530A-A427-413B-975B-07DA61232FB8}">
      <dgm:prSet/>
      <dgm:spPr/>
      <dgm:t>
        <a:bodyPr/>
        <a:lstStyle/>
        <a:p>
          <a:endParaRPr lang="en-US"/>
        </a:p>
      </dgm:t>
    </dgm:pt>
    <dgm:pt modelId="{8B8F244D-326E-4C77-BBD1-76818EFBD86A}" type="parTrans" cxnId="{2559530A-A427-413B-975B-07DA61232FB8}">
      <dgm:prSet/>
      <dgm:spPr/>
      <dgm:t>
        <a:bodyPr/>
        <a:lstStyle/>
        <a:p>
          <a:endParaRPr lang="en-US"/>
        </a:p>
      </dgm:t>
    </dgm:pt>
    <dgm:pt modelId="{EBC38486-94DB-4C1A-86E3-2ACDF07ADE15}">
      <dgm:prSet phldrT="[Text]" custT="1"/>
      <dgm:spPr/>
      <dgm:t>
        <a:bodyPr/>
        <a:lstStyle/>
        <a:p>
          <a:r>
            <a:rPr lang="en-US" sz="1800" dirty="0" smtClean="0"/>
            <a:t>A number of LNG facilities are in development / under study</a:t>
          </a:r>
          <a:endParaRPr lang="en-US" sz="1800" dirty="0"/>
        </a:p>
      </dgm:t>
    </dgm:pt>
    <dgm:pt modelId="{2719E69E-C2E8-4FB3-BF20-FC3E030980FA}" type="parTrans" cxnId="{CED0E8ED-BB24-4B12-9508-1F32CF48FCCB}">
      <dgm:prSet/>
      <dgm:spPr/>
    </dgm:pt>
    <dgm:pt modelId="{2B9B9C1A-5D50-4E50-9AFD-BFB3C4AA86D5}" type="sibTrans" cxnId="{CED0E8ED-BB24-4B12-9508-1F32CF48FCCB}">
      <dgm:prSet/>
      <dgm:spPr/>
    </dgm:pt>
    <dgm:pt modelId="{2270F4F2-D478-4AA3-8E41-F4508703CE47}">
      <dgm:prSet phldrT="[Text]" custT="1"/>
      <dgm:spPr/>
      <dgm:t>
        <a:bodyPr/>
        <a:lstStyle/>
        <a:p>
          <a:r>
            <a:rPr lang="en-US" sz="1800" dirty="0" smtClean="0"/>
            <a:t>LNG growth is high</a:t>
          </a:r>
          <a:endParaRPr lang="en-US" sz="1800" dirty="0"/>
        </a:p>
      </dgm:t>
    </dgm:pt>
    <dgm:pt modelId="{9C7567A2-35E5-4E91-91D7-B0DD1AB8E860}" type="parTrans" cxnId="{7272B036-45F0-49B0-9738-C443903B0CE6}">
      <dgm:prSet/>
      <dgm:spPr/>
    </dgm:pt>
    <dgm:pt modelId="{80BFEF36-2C66-4662-8CAC-7F194F1663F6}" type="sibTrans" cxnId="{7272B036-45F0-49B0-9738-C443903B0CE6}">
      <dgm:prSet/>
      <dgm:spPr/>
    </dgm:pt>
    <dgm:pt modelId="{8DDD083B-AF95-4DD9-9856-56C44DFB4D42}">
      <dgm:prSet phldrT="[Text]" custT="1"/>
      <dgm:spPr/>
      <dgm:t>
        <a:bodyPr/>
        <a:lstStyle/>
        <a:p>
          <a:r>
            <a:rPr lang="en-US" sz="1800" dirty="0" smtClean="0"/>
            <a:t>Add high assumptions for LNG facilities</a:t>
          </a:r>
          <a:endParaRPr lang="en-US" sz="1800" dirty="0"/>
        </a:p>
      </dgm:t>
    </dgm:pt>
    <dgm:pt modelId="{42032E2A-E3E6-4FB8-8E98-162678ACB353}" type="parTrans" cxnId="{77B32210-1494-4E57-A802-159D5935A3B8}">
      <dgm:prSet/>
      <dgm:spPr/>
    </dgm:pt>
    <dgm:pt modelId="{4F6D3691-2A3C-4064-8DA2-5BCFF3E3F501}" type="sibTrans" cxnId="{77B32210-1494-4E57-A802-159D5935A3B8}">
      <dgm:prSet/>
      <dgm:spPr/>
    </dgm:pt>
    <dgm:pt modelId="{384C9F14-B8B0-4C7A-ABD9-44774808FD9F}" type="pres">
      <dgm:prSet presAssocID="{96A76BC4-1762-4239-B7D4-E4CD4AC7AD7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0889CB-B18D-4759-965B-E36CF84DFCBE}" type="pres">
      <dgm:prSet presAssocID="{625A54E1-252D-44E4-B007-8987F833D556}" presName="composite" presStyleCnt="0"/>
      <dgm:spPr/>
    </dgm:pt>
    <dgm:pt modelId="{B61E5DE6-C9A2-44E6-A8F8-577C1BD48DD8}" type="pres">
      <dgm:prSet presAssocID="{625A54E1-252D-44E4-B007-8987F833D556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E867-54F7-4762-B832-2482EB32E5D7}" type="pres">
      <dgm:prSet presAssocID="{625A54E1-252D-44E4-B007-8987F833D55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66A3C-0EAD-438F-9B79-115928D65A7B}" type="pres">
      <dgm:prSet presAssocID="{625A54E1-252D-44E4-B007-8987F833D556}" presName="Accent" presStyleLbl="parChTrans1D1" presStyleIdx="0" presStyleCnt="3"/>
      <dgm:spPr/>
    </dgm:pt>
    <dgm:pt modelId="{FAA278FB-96D6-4A93-B2F9-DB4FCFF9069B}" type="pres">
      <dgm:prSet presAssocID="{625A54E1-252D-44E4-B007-8987F833D55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80064-8815-4367-8331-CC483C6A377D}" type="pres">
      <dgm:prSet presAssocID="{70C46BC1-3D64-439A-8846-DE9320335069}" presName="sibTrans" presStyleCnt="0"/>
      <dgm:spPr/>
    </dgm:pt>
    <dgm:pt modelId="{772A7E26-845F-4212-8A24-EC1C21577C42}" type="pres">
      <dgm:prSet presAssocID="{EC5F522B-F697-4814-B5EA-DC82D8ECA810}" presName="composite" presStyleCnt="0"/>
      <dgm:spPr/>
    </dgm:pt>
    <dgm:pt modelId="{46858620-4950-4BE1-B95F-EC30549ECA2F}" type="pres">
      <dgm:prSet presAssocID="{EC5F522B-F697-4814-B5EA-DC82D8ECA810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88117-43D7-41F3-AA23-43C1736BD314}" type="pres">
      <dgm:prSet presAssocID="{EC5F522B-F697-4814-B5EA-DC82D8ECA810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B7AC6-34EA-42F8-897F-0ECE4C16C760}" type="pres">
      <dgm:prSet presAssocID="{EC5F522B-F697-4814-B5EA-DC82D8ECA810}" presName="Accent" presStyleLbl="parChTrans1D1" presStyleIdx="1" presStyleCnt="3"/>
      <dgm:spPr/>
    </dgm:pt>
    <dgm:pt modelId="{C66FE33A-919C-46B4-AC7F-37743EF20B4D}" type="pres">
      <dgm:prSet presAssocID="{EC5F522B-F697-4814-B5EA-DC82D8ECA810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E4899-B063-4F7F-B391-7D7526DE0F48}" type="pres">
      <dgm:prSet presAssocID="{76AA5824-32A1-493A-B622-A0832A1EF070}" presName="sibTrans" presStyleCnt="0"/>
      <dgm:spPr/>
    </dgm:pt>
    <dgm:pt modelId="{C95261FF-B79F-448D-B5C6-F45FB5316254}" type="pres">
      <dgm:prSet presAssocID="{6CA0D3CB-C4FE-496A-9E85-6EB7E36ED0CC}" presName="composite" presStyleCnt="0"/>
      <dgm:spPr/>
    </dgm:pt>
    <dgm:pt modelId="{62BE69E5-AB96-473B-AAA3-C5E31FD29691}" type="pres">
      <dgm:prSet presAssocID="{6CA0D3CB-C4FE-496A-9E85-6EB7E36ED0C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48805-B966-4660-A8A4-EB343CCCFF32}" type="pres">
      <dgm:prSet presAssocID="{6CA0D3CB-C4FE-496A-9E85-6EB7E36ED0CC}" presName="Parent" presStyleLbl="alignNode1" presStyleIdx="2" presStyleCnt="3" custScaleX="100208" custLinFactNeighborX="149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A9C0F-DF28-471E-9D00-362BD8419D8A}" type="pres">
      <dgm:prSet presAssocID="{6CA0D3CB-C4FE-496A-9E85-6EB7E36ED0CC}" presName="Accent" presStyleLbl="parChTrans1D1" presStyleIdx="2" presStyleCnt="3"/>
      <dgm:spPr/>
    </dgm:pt>
    <dgm:pt modelId="{5B80C849-0EFF-4B12-9F2A-4A9F342C8F3B}" type="pres">
      <dgm:prSet presAssocID="{6CA0D3CB-C4FE-496A-9E85-6EB7E36ED0C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08BBBB-283C-4C0B-A9E5-2F42A039B7D5}" srcId="{96A76BC4-1762-4239-B7D4-E4CD4AC7AD72}" destId="{EC5F522B-F697-4814-B5EA-DC82D8ECA810}" srcOrd="1" destOrd="0" parTransId="{DB063890-6A77-4065-BC26-DB7A04F42500}" sibTransId="{76AA5824-32A1-493A-B622-A0832A1EF070}"/>
    <dgm:cxn modelId="{BA03ADA2-E1BE-4A4C-BD13-4DAED20BB414}" srcId="{6CA0D3CB-C4FE-496A-9E85-6EB7E36ED0CC}" destId="{18CB99F2-6611-488E-A982-094E1C39000D}" srcOrd="1" destOrd="0" parTransId="{8708FD71-D74B-4C0D-A98E-E5E8CFAB6427}" sibTransId="{5375E54C-7FEF-497B-9AC4-3712A2EC811B}"/>
    <dgm:cxn modelId="{EB6BFFE5-E6BA-4963-BAD9-FCD1F56F938A}" type="presOf" srcId="{96A76BC4-1762-4239-B7D4-E4CD4AC7AD72}" destId="{384C9F14-B8B0-4C7A-ABD9-44774808FD9F}" srcOrd="0" destOrd="0" presId="urn:microsoft.com/office/officeart/2011/layout/TabList"/>
    <dgm:cxn modelId="{9EF7EDE2-F4F7-4694-9121-875ECD406E8D}" type="presOf" srcId="{4BE9C27A-3216-458F-A49F-B4B16646BEA9}" destId="{FAA278FB-96D6-4A93-B2F9-DB4FCFF9069B}" srcOrd="0" destOrd="0" presId="urn:microsoft.com/office/officeart/2011/layout/TabList"/>
    <dgm:cxn modelId="{921FB859-3453-4C6B-9E79-B21D0871ECCA}" srcId="{EC5F522B-F697-4814-B5EA-DC82D8ECA810}" destId="{B1B23A87-0BE7-4852-81C7-478125853860}" srcOrd="0" destOrd="0" parTransId="{1F18A151-04DD-4670-9B28-775FAA66C43A}" sibTransId="{4162F11D-4479-44E0-885B-E6126E37BCE7}"/>
    <dgm:cxn modelId="{073C3A87-A881-44AB-A7F7-004791FCBF61}" type="presOf" srcId="{FD8CE159-42FA-4BFD-AA44-88AE16FC7D9B}" destId="{B61E5DE6-C9A2-44E6-A8F8-577C1BD48DD8}" srcOrd="0" destOrd="0" presId="urn:microsoft.com/office/officeart/2011/layout/TabList"/>
    <dgm:cxn modelId="{95823CC3-3762-4556-BA86-86F08791982B}" type="presOf" srcId="{3B5057C7-A5F1-4407-BD0B-DC41E87AE053}" destId="{C66FE33A-919C-46B4-AC7F-37743EF20B4D}" srcOrd="0" destOrd="0" presId="urn:microsoft.com/office/officeart/2011/layout/TabList"/>
    <dgm:cxn modelId="{7272B036-45F0-49B0-9738-C443903B0CE6}" srcId="{EC5F522B-F697-4814-B5EA-DC82D8ECA810}" destId="{2270F4F2-D478-4AA3-8E41-F4508703CE47}" srcOrd="2" destOrd="0" parTransId="{9C7567A2-35E5-4E91-91D7-B0DD1AB8E860}" sibTransId="{80BFEF36-2C66-4662-8CAC-7F194F1663F6}"/>
    <dgm:cxn modelId="{FECC7DF8-F950-497A-8208-E7C0F4A90646}" type="presOf" srcId="{2270F4F2-D478-4AA3-8E41-F4508703CE47}" destId="{C66FE33A-919C-46B4-AC7F-37743EF20B4D}" srcOrd="0" destOrd="1" presId="urn:microsoft.com/office/officeart/2011/layout/TabList"/>
    <dgm:cxn modelId="{51E9B5C1-AD5A-413D-AB42-E6A99198DB50}" type="presOf" srcId="{EBC38486-94DB-4C1A-86E3-2ACDF07ADE15}" destId="{FAA278FB-96D6-4A93-B2F9-DB4FCFF9069B}" srcOrd="0" destOrd="1" presId="urn:microsoft.com/office/officeart/2011/layout/TabList"/>
    <dgm:cxn modelId="{4C4815FB-4222-4193-973B-F46174AEDAD5}" type="presOf" srcId="{8DDD083B-AF95-4DD9-9856-56C44DFB4D42}" destId="{5B80C849-0EFF-4B12-9F2A-4A9F342C8F3B}" srcOrd="0" destOrd="1" presId="urn:microsoft.com/office/officeart/2011/layout/TabList"/>
    <dgm:cxn modelId="{2559530A-A427-413B-975B-07DA61232FB8}" srcId="{6CA0D3CB-C4FE-496A-9E85-6EB7E36ED0CC}" destId="{6443C8F1-0AB5-4CDD-8D08-215665EC333C}" srcOrd="0" destOrd="0" parTransId="{8B8F244D-326E-4C77-BBD1-76818EFBD86A}" sibTransId="{6ADB73E5-614A-4B9C-B42E-FCC14F77C1DA}"/>
    <dgm:cxn modelId="{ED95795D-67B6-436E-A07D-C2C904108A8A}" type="presOf" srcId="{6CA0D3CB-C4FE-496A-9E85-6EB7E36ED0CC}" destId="{E9E48805-B966-4660-A8A4-EB343CCCFF32}" srcOrd="0" destOrd="0" presId="urn:microsoft.com/office/officeart/2011/layout/TabList"/>
    <dgm:cxn modelId="{3525FF57-8442-4BD7-8EEB-0628E4ED746E}" type="presOf" srcId="{625A54E1-252D-44E4-B007-8987F833D556}" destId="{9CA8E867-54F7-4762-B832-2482EB32E5D7}" srcOrd="0" destOrd="0" presId="urn:microsoft.com/office/officeart/2011/layout/TabList"/>
    <dgm:cxn modelId="{615FA137-253D-4DBB-AD00-943081826257}" type="presOf" srcId="{B1B23A87-0BE7-4852-81C7-478125853860}" destId="{46858620-4950-4BE1-B95F-EC30549ECA2F}" srcOrd="0" destOrd="0" presId="urn:microsoft.com/office/officeart/2011/layout/TabList"/>
    <dgm:cxn modelId="{77B32210-1494-4E57-A802-159D5935A3B8}" srcId="{6CA0D3CB-C4FE-496A-9E85-6EB7E36ED0CC}" destId="{8DDD083B-AF95-4DD9-9856-56C44DFB4D42}" srcOrd="2" destOrd="0" parTransId="{42032E2A-E3E6-4FB8-8E98-162678ACB353}" sibTransId="{4F6D3691-2A3C-4064-8DA2-5BCFF3E3F501}"/>
    <dgm:cxn modelId="{F31A3EAD-29D9-46B0-A047-06CD30CC4011}" srcId="{EC5F522B-F697-4814-B5EA-DC82D8ECA810}" destId="{3B5057C7-A5F1-4407-BD0B-DC41E87AE053}" srcOrd="1" destOrd="0" parTransId="{0BF35356-DF77-4D78-B287-737BD7685FF0}" sibTransId="{5A1F2807-3255-4CFD-8E85-C3400A8C5325}"/>
    <dgm:cxn modelId="{5BEAA9D8-8123-45B3-8EE1-DEFF9558BA91}" type="presOf" srcId="{6443C8F1-0AB5-4CDD-8D08-215665EC333C}" destId="{62BE69E5-AB96-473B-AAA3-C5E31FD29691}" srcOrd="0" destOrd="0" presId="urn:microsoft.com/office/officeart/2011/layout/TabList"/>
    <dgm:cxn modelId="{B2BE9DE0-6D74-4209-B5AC-FDEAFD213CEE}" srcId="{625A54E1-252D-44E4-B007-8987F833D556}" destId="{FD8CE159-42FA-4BFD-AA44-88AE16FC7D9B}" srcOrd="0" destOrd="0" parTransId="{1F1DD9E5-12FE-45F8-985A-D369F3CBCAAC}" sibTransId="{D705E840-718A-47EB-BE4F-B38ED65C82F4}"/>
    <dgm:cxn modelId="{2347B2EC-D3EC-48F3-BAC7-B40F2D16170F}" srcId="{625A54E1-252D-44E4-B007-8987F833D556}" destId="{4BE9C27A-3216-458F-A49F-B4B16646BEA9}" srcOrd="1" destOrd="0" parTransId="{54DA877A-4149-4985-A647-EBB59DBD2A50}" sibTransId="{11DD972E-8F5C-43E5-904A-0554166CFEBC}"/>
    <dgm:cxn modelId="{E7B31B0D-77EB-4623-8023-BC736D85195B}" srcId="{96A76BC4-1762-4239-B7D4-E4CD4AC7AD72}" destId="{625A54E1-252D-44E4-B007-8987F833D556}" srcOrd="0" destOrd="0" parTransId="{D7CA1550-F925-4F4D-B592-19770CAAF500}" sibTransId="{70C46BC1-3D64-439A-8846-DE9320335069}"/>
    <dgm:cxn modelId="{6056B6B6-8AD5-4211-B0B8-95E8B2D2A505}" srcId="{96A76BC4-1762-4239-B7D4-E4CD4AC7AD72}" destId="{6CA0D3CB-C4FE-496A-9E85-6EB7E36ED0CC}" srcOrd="2" destOrd="0" parTransId="{2B703B2D-80F9-454C-985F-D8B99F7C190F}" sibTransId="{3955E2FC-FD7B-4723-8D67-4170C908BB18}"/>
    <dgm:cxn modelId="{FA8AAF83-316A-4441-8C6B-1B475C3C2A77}" type="presOf" srcId="{EC5F522B-F697-4814-B5EA-DC82D8ECA810}" destId="{13288117-43D7-41F3-AA23-43C1736BD314}" srcOrd="0" destOrd="0" presId="urn:microsoft.com/office/officeart/2011/layout/TabList"/>
    <dgm:cxn modelId="{03A624BC-D3A7-4F90-853D-9BBAF2641138}" type="presOf" srcId="{18CB99F2-6611-488E-A982-094E1C39000D}" destId="{5B80C849-0EFF-4B12-9F2A-4A9F342C8F3B}" srcOrd="0" destOrd="0" presId="urn:microsoft.com/office/officeart/2011/layout/TabList"/>
    <dgm:cxn modelId="{CED0E8ED-BB24-4B12-9508-1F32CF48FCCB}" srcId="{625A54E1-252D-44E4-B007-8987F833D556}" destId="{EBC38486-94DB-4C1A-86E3-2ACDF07ADE15}" srcOrd="2" destOrd="0" parTransId="{2719E69E-C2E8-4FB3-BF20-FC3E030980FA}" sibTransId="{2B9B9C1A-5D50-4E50-9AFD-BFB3C4AA86D5}"/>
    <dgm:cxn modelId="{355DDBE0-96F5-4A33-859E-008859B3BD77}" type="presParOf" srcId="{384C9F14-B8B0-4C7A-ABD9-44774808FD9F}" destId="{E50889CB-B18D-4759-965B-E36CF84DFCBE}" srcOrd="0" destOrd="0" presId="urn:microsoft.com/office/officeart/2011/layout/TabList"/>
    <dgm:cxn modelId="{90F795ED-BB1D-47B7-A2F1-F0C9F0298FA2}" type="presParOf" srcId="{E50889CB-B18D-4759-965B-E36CF84DFCBE}" destId="{B61E5DE6-C9A2-44E6-A8F8-577C1BD48DD8}" srcOrd="0" destOrd="0" presId="urn:microsoft.com/office/officeart/2011/layout/TabList"/>
    <dgm:cxn modelId="{BCC0E9BE-328D-40C0-BB3D-5D2646BB3B15}" type="presParOf" srcId="{E50889CB-B18D-4759-965B-E36CF84DFCBE}" destId="{9CA8E867-54F7-4762-B832-2482EB32E5D7}" srcOrd="1" destOrd="0" presId="urn:microsoft.com/office/officeart/2011/layout/TabList"/>
    <dgm:cxn modelId="{864B0DDB-10C6-4F5E-B217-7A95FF5CCC4E}" type="presParOf" srcId="{E50889CB-B18D-4759-965B-E36CF84DFCBE}" destId="{6AA66A3C-0EAD-438F-9B79-115928D65A7B}" srcOrd="2" destOrd="0" presId="urn:microsoft.com/office/officeart/2011/layout/TabList"/>
    <dgm:cxn modelId="{A488B3F7-8A7C-48BD-8497-29C34F4A0AB0}" type="presParOf" srcId="{384C9F14-B8B0-4C7A-ABD9-44774808FD9F}" destId="{FAA278FB-96D6-4A93-B2F9-DB4FCFF9069B}" srcOrd="1" destOrd="0" presId="urn:microsoft.com/office/officeart/2011/layout/TabList"/>
    <dgm:cxn modelId="{C8E01BA9-A5D5-4191-B652-F90913FACD0B}" type="presParOf" srcId="{384C9F14-B8B0-4C7A-ABD9-44774808FD9F}" destId="{B5A80064-8815-4367-8331-CC483C6A377D}" srcOrd="2" destOrd="0" presId="urn:microsoft.com/office/officeart/2011/layout/TabList"/>
    <dgm:cxn modelId="{2E0E3202-79BA-4F68-9363-985A8EE51260}" type="presParOf" srcId="{384C9F14-B8B0-4C7A-ABD9-44774808FD9F}" destId="{772A7E26-845F-4212-8A24-EC1C21577C42}" srcOrd="3" destOrd="0" presId="urn:microsoft.com/office/officeart/2011/layout/TabList"/>
    <dgm:cxn modelId="{3A9B4B55-2FEF-4C20-A561-C6C551096BA7}" type="presParOf" srcId="{772A7E26-845F-4212-8A24-EC1C21577C42}" destId="{46858620-4950-4BE1-B95F-EC30549ECA2F}" srcOrd="0" destOrd="0" presId="urn:microsoft.com/office/officeart/2011/layout/TabList"/>
    <dgm:cxn modelId="{3D9A7264-E85F-46A7-8C57-AB48D6666637}" type="presParOf" srcId="{772A7E26-845F-4212-8A24-EC1C21577C42}" destId="{13288117-43D7-41F3-AA23-43C1736BD314}" srcOrd="1" destOrd="0" presId="urn:microsoft.com/office/officeart/2011/layout/TabList"/>
    <dgm:cxn modelId="{C130173B-800C-4A69-B453-D96C1D28FAAE}" type="presParOf" srcId="{772A7E26-845F-4212-8A24-EC1C21577C42}" destId="{A30B7AC6-34EA-42F8-897F-0ECE4C16C760}" srcOrd="2" destOrd="0" presId="urn:microsoft.com/office/officeart/2011/layout/TabList"/>
    <dgm:cxn modelId="{CEEA4180-D5B3-4CC5-B7A4-10767FC7D187}" type="presParOf" srcId="{384C9F14-B8B0-4C7A-ABD9-44774808FD9F}" destId="{C66FE33A-919C-46B4-AC7F-37743EF20B4D}" srcOrd="4" destOrd="0" presId="urn:microsoft.com/office/officeart/2011/layout/TabList"/>
    <dgm:cxn modelId="{164DBF20-3537-437F-8291-ECF2A071C135}" type="presParOf" srcId="{384C9F14-B8B0-4C7A-ABD9-44774808FD9F}" destId="{104E4899-B063-4F7F-B391-7D7526DE0F48}" srcOrd="5" destOrd="0" presId="urn:microsoft.com/office/officeart/2011/layout/TabList"/>
    <dgm:cxn modelId="{B40848E7-A316-44D6-A169-9162088D84E0}" type="presParOf" srcId="{384C9F14-B8B0-4C7A-ABD9-44774808FD9F}" destId="{C95261FF-B79F-448D-B5C6-F45FB5316254}" srcOrd="6" destOrd="0" presId="urn:microsoft.com/office/officeart/2011/layout/TabList"/>
    <dgm:cxn modelId="{D4D1E212-8710-42A8-A5DF-8889FCA05638}" type="presParOf" srcId="{C95261FF-B79F-448D-B5C6-F45FB5316254}" destId="{62BE69E5-AB96-473B-AAA3-C5E31FD29691}" srcOrd="0" destOrd="0" presId="urn:microsoft.com/office/officeart/2011/layout/TabList"/>
    <dgm:cxn modelId="{2BDE82EA-EDCD-47B8-B938-8E4E77E3837A}" type="presParOf" srcId="{C95261FF-B79F-448D-B5C6-F45FB5316254}" destId="{E9E48805-B966-4660-A8A4-EB343CCCFF32}" srcOrd="1" destOrd="0" presId="urn:microsoft.com/office/officeart/2011/layout/TabList"/>
    <dgm:cxn modelId="{5E3A8DB3-377C-4134-B21C-782D2E8E5228}" type="presParOf" srcId="{C95261FF-B79F-448D-B5C6-F45FB5316254}" destId="{DA2A9C0F-DF28-471E-9D00-362BD8419D8A}" srcOrd="2" destOrd="0" presId="urn:microsoft.com/office/officeart/2011/layout/TabList"/>
    <dgm:cxn modelId="{F2502161-74B2-4966-8BF2-943A62ED0012}" type="presParOf" srcId="{384C9F14-B8B0-4C7A-ABD9-44774808FD9F}" destId="{5B80C849-0EFF-4B12-9F2A-4A9F342C8F3B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A76BC4-1762-4239-B7D4-E4CD4AC7AD7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5A54E1-252D-44E4-B007-8987F833D556}">
      <dgm:prSet phldrT="[Text]" custT="1"/>
      <dgm:spPr/>
      <dgm:t>
        <a:bodyPr/>
        <a:lstStyle/>
        <a:p>
          <a:r>
            <a:rPr lang="en-US" sz="2000" b="1" dirty="0" smtClean="0"/>
            <a:t>Background</a:t>
          </a:r>
          <a:endParaRPr lang="en-US" sz="2400" b="1" dirty="0"/>
        </a:p>
      </dgm:t>
    </dgm:pt>
    <dgm:pt modelId="{D7CA1550-F925-4F4D-B592-19770CAAF500}" type="parTrans" cxnId="{E7B31B0D-77EB-4623-8023-BC736D85195B}">
      <dgm:prSet/>
      <dgm:spPr/>
      <dgm:t>
        <a:bodyPr/>
        <a:lstStyle/>
        <a:p>
          <a:endParaRPr lang="en-US"/>
        </a:p>
      </dgm:t>
    </dgm:pt>
    <dgm:pt modelId="{70C46BC1-3D64-439A-8846-DE9320335069}" type="sibTrans" cxnId="{E7B31B0D-77EB-4623-8023-BC736D85195B}">
      <dgm:prSet/>
      <dgm:spPr/>
      <dgm:t>
        <a:bodyPr/>
        <a:lstStyle/>
        <a:p>
          <a:endParaRPr lang="en-US"/>
        </a:p>
      </dgm:t>
    </dgm:pt>
    <dgm:pt modelId="{FD8CE159-42FA-4BFD-AA44-88AE16FC7D9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DD9E5-12FE-45F8-985A-D369F3CBCAAC}" type="parTrans" cxnId="{B2BE9DE0-6D74-4209-B5AC-FDEAFD213CEE}">
      <dgm:prSet/>
      <dgm:spPr/>
      <dgm:t>
        <a:bodyPr/>
        <a:lstStyle/>
        <a:p>
          <a:endParaRPr lang="en-US"/>
        </a:p>
      </dgm:t>
    </dgm:pt>
    <dgm:pt modelId="{D705E840-718A-47EB-BE4F-B38ED65C82F4}" type="sibTrans" cxnId="{B2BE9DE0-6D74-4209-B5AC-FDEAFD213CEE}">
      <dgm:prSet/>
      <dgm:spPr/>
      <dgm:t>
        <a:bodyPr/>
        <a:lstStyle/>
        <a:p>
          <a:endParaRPr lang="en-US"/>
        </a:p>
      </dgm:t>
    </dgm:pt>
    <dgm:pt modelId="{4BE9C27A-3216-458F-A49F-B4B16646BEA9}">
      <dgm:prSet phldrT="[Text]" custT="1"/>
      <dgm:spPr/>
      <dgm:t>
        <a:bodyPr/>
        <a:lstStyle/>
        <a:p>
          <a:r>
            <a:rPr lang="en-US" sz="1800" dirty="0" smtClean="0"/>
            <a:t>Transmission constraints are not considered during initial generation expansion for </a:t>
          </a:r>
          <a:r>
            <a:rPr lang="en-US" sz="1800" smtClean="0"/>
            <a:t>other scenarios</a:t>
          </a:r>
          <a:endParaRPr lang="en-US" sz="1800" dirty="0"/>
        </a:p>
      </dgm:t>
    </dgm:pt>
    <dgm:pt modelId="{54DA877A-4149-4985-A647-EBB59DBD2A50}" type="parTrans" cxnId="{2347B2EC-D3EC-48F3-BAC7-B40F2D16170F}">
      <dgm:prSet/>
      <dgm:spPr/>
      <dgm:t>
        <a:bodyPr/>
        <a:lstStyle/>
        <a:p>
          <a:endParaRPr lang="en-US"/>
        </a:p>
      </dgm:t>
    </dgm:pt>
    <dgm:pt modelId="{11DD972E-8F5C-43E5-904A-0554166CFEBC}" type="sibTrans" cxnId="{2347B2EC-D3EC-48F3-BAC7-B40F2D16170F}">
      <dgm:prSet/>
      <dgm:spPr/>
      <dgm:t>
        <a:bodyPr/>
        <a:lstStyle/>
        <a:p>
          <a:endParaRPr lang="en-US"/>
        </a:p>
      </dgm:t>
    </dgm:pt>
    <dgm:pt modelId="{EC5F522B-F697-4814-B5EA-DC82D8ECA810}">
      <dgm:prSet phldrT="[Text]" custT="1"/>
      <dgm:spPr/>
      <dgm:t>
        <a:bodyPr/>
        <a:lstStyle/>
        <a:p>
          <a:r>
            <a:rPr lang="en-US" sz="2000" b="1" dirty="0" smtClean="0"/>
            <a:t>Story</a:t>
          </a:r>
          <a:endParaRPr lang="en-US" sz="2000" b="1" dirty="0"/>
        </a:p>
      </dgm:t>
    </dgm:pt>
    <dgm:pt modelId="{DB063890-6A77-4065-BC26-DB7A04F42500}" type="parTrans" cxnId="{C008BBBB-283C-4C0B-A9E5-2F42A039B7D5}">
      <dgm:prSet/>
      <dgm:spPr/>
      <dgm:t>
        <a:bodyPr/>
        <a:lstStyle/>
        <a:p>
          <a:endParaRPr lang="en-US"/>
        </a:p>
      </dgm:t>
    </dgm:pt>
    <dgm:pt modelId="{76AA5824-32A1-493A-B622-A0832A1EF070}" type="sibTrans" cxnId="{C008BBBB-283C-4C0B-A9E5-2F42A039B7D5}">
      <dgm:prSet/>
      <dgm:spPr/>
      <dgm:t>
        <a:bodyPr/>
        <a:lstStyle/>
        <a:p>
          <a:endParaRPr lang="en-US"/>
        </a:p>
      </dgm:t>
    </dgm:pt>
    <dgm:pt modelId="{B1B23A87-0BE7-4852-81C7-478125853860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8A151-04DD-4670-9B28-775FAA66C43A}" type="parTrans" cxnId="{921FB859-3453-4C6B-9E79-B21D0871ECCA}">
      <dgm:prSet/>
      <dgm:spPr/>
      <dgm:t>
        <a:bodyPr/>
        <a:lstStyle/>
        <a:p>
          <a:endParaRPr lang="en-US"/>
        </a:p>
      </dgm:t>
    </dgm:pt>
    <dgm:pt modelId="{4162F11D-4479-44E0-885B-E6126E37BCE7}" type="sibTrans" cxnId="{921FB859-3453-4C6B-9E79-B21D0871ECCA}">
      <dgm:prSet/>
      <dgm:spPr/>
      <dgm:t>
        <a:bodyPr/>
        <a:lstStyle/>
        <a:p>
          <a:endParaRPr lang="en-US"/>
        </a:p>
      </dgm:t>
    </dgm:pt>
    <dgm:pt modelId="{3B5057C7-A5F1-4407-BD0B-DC41E87AE053}">
      <dgm:prSet phldrT="[Text]" custT="1"/>
      <dgm:spPr/>
      <dgm:t>
        <a:bodyPr/>
        <a:lstStyle/>
        <a:p>
          <a:r>
            <a:rPr lang="en-US" sz="1800" dirty="0" smtClean="0"/>
            <a:t>Existing transmission constraints persist</a:t>
          </a:r>
          <a:endParaRPr lang="en-US" sz="1800" dirty="0"/>
        </a:p>
      </dgm:t>
    </dgm:pt>
    <dgm:pt modelId="{0BF35356-DF77-4D78-B287-737BD7685FF0}" type="parTrans" cxnId="{F31A3EAD-29D9-46B0-A047-06CD30CC4011}">
      <dgm:prSet/>
      <dgm:spPr/>
      <dgm:t>
        <a:bodyPr/>
        <a:lstStyle/>
        <a:p>
          <a:endParaRPr lang="en-US"/>
        </a:p>
      </dgm:t>
    </dgm:pt>
    <dgm:pt modelId="{5A1F2807-3255-4CFD-8E85-C3400A8C5325}" type="sibTrans" cxnId="{F31A3EAD-29D9-46B0-A047-06CD30CC4011}">
      <dgm:prSet/>
      <dgm:spPr/>
      <dgm:t>
        <a:bodyPr/>
        <a:lstStyle/>
        <a:p>
          <a:endParaRPr lang="en-US"/>
        </a:p>
      </dgm:t>
    </dgm:pt>
    <dgm:pt modelId="{6CA0D3CB-C4FE-496A-9E85-6EB7E36ED0CC}">
      <dgm:prSet phldrT="[Text]" custT="1"/>
      <dgm:spPr/>
      <dgm:t>
        <a:bodyPr/>
        <a:lstStyle/>
        <a:p>
          <a:r>
            <a:rPr lang="en-US" sz="2000" b="1" dirty="0" smtClean="0"/>
            <a:t>Implementation</a:t>
          </a:r>
          <a:endParaRPr lang="en-US" sz="1800" dirty="0"/>
        </a:p>
      </dgm:t>
    </dgm:pt>
    <dgm:pt modelId="{2B703B2D-80F9-454C-985F-D8B99F7C190F}" type="parTrans" cxnId="{6056B6B6-8AD5-4211-B0B8-95E8B2D2A505}">
      <dgm:prSet/>
      <dgm:spPr/>
      <dgm:t>
        <a:bodyPr/>
        <a:lstStyle/>
        <a:p>
          <a:endParaRPr lang="en-US"/>
        </a:p>
      </dgm:t>
    </dgm:pt>
    <dgm:pt modelId="{3955E2FC-FD7B-4723-8D67-4170C908BB18}" type="sibTrans" cxnId="{6056B6B6-8AD5-4211-B0B8-95E8B2D2A505}">
      <dgm:prSet/>
      <dgm:spPr/>
      <dgm:t>
        <a:bodyPr/>
        <a:lstStyle/>
        <a:p>
          <a:endParaRPr lang="en-US"/>
        </a:p>
      </dgm:t>
    </dgm:pt>
    <dgm:pt modelId="{18CB99F2-6611-488E-A982-094E1C39000D}">
      <dgm:prSet phldrT="[Text]" custT="1"/>
      <dgm:spPr/>
      <dgm:t>
        <a:bodyPr/>
        <a:lstStyle/>
        <a:p>
          <a:r>
            <a:rPr lang="en-US" sz="1800" dirty="0" smtClean="0"/>
            <a:t>Load and cost assumptions same as Current Trends</a:t>
          </a:r>
          <a:endParaRPr lang="en-US" sz="1800" dirty="0"/>
        </a:p>
      </dgm:t>
    </dgm:pt>
    <dgm:pt modelId="{8708FD71-D74B-4C0D-A98E-E5E8CFAB6427}" type="parTrans" cxnId="{BA03ADA2-E1BE-4A4C-BD13-4DAED20BB414}">
      <dgm:prSet/>
      <dgm:spPr/>
      <dgm:t>
        <a:bodyPr/>
        <a:lstStyle/>
        <a:p>
          <a:endParaRPr lang="en-US"/>
        </a:p>
      </dgm:t>
    </dgm:pt>
    <dgm:pt modelId="{5375E54C-7FEF-497B-9AC4-3712A2EC811B}" type="sibTrans" cxnId="{BA03ADA2-E1BE-4A4C-BD13-4DAED20BB414}">
      <dgm:prSet/>
      <dgm:spPr/>
      <dgm:t>
        <a:bodyPr/>
        <a:lstStyle/>
        <a:p>
          <a:endParaRPr lang="en-US"/>
        </a:p>
      </dgm:t>
    </dgm:pt>
    <dgm:pt modelId="{6443C8F1-0AB5-4CDD-8D08-215665EC33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ADB73E5-614A-4B9C-B42E-FCC14F77C1DA}" type="sibTrans" cxnId="{2559530A-A427-413B-975B-07DA61232FB8}">
      <dgm:prSet/>
      <dgm:spPr/>
      <dgm:t>
        <a:bodyPr/>
        <a:lstStyle/>
        <a:p>
          <a:endParaRPr lang="en-US"/>
        </a:p>
      </dgm:t>
    </dgm:pt>
    <dgm:pt modelId="{8B8F244D-326E-4C77-BBD1-76818EFBD86A}" type="parTrans" cxnId="{2559530A-A427-413B-975B-07DA61232FB8}">
      <dgm:prSet/>
      <dgm:spPr/>
      <dgm:t>
        <a:bodyPr/>
        <a:lstStyle/>
        <a:p>
          <a:endParaRPr lang="en-US"/>
        </a:p>
      </dgm:t>
    </dgm:pt>
    <dgm:pt modelId="{BAE5F168-C092-4B64-980F-D90F32DCD70F}">
      <dgm:prSet phldrT="[Text]" custT="1"/>
      <dgm:spPr/>
      <dgm:t>
        <a:bodyPr/>
        <a:lstStyle/>
        <a:p>
          <a:r>
            <a:rPr lang="en-US" sz="1800" dirty="0" smtClean="0"/>
            <a:t>There is value in having a comparison set of generation expansion results that consider existing transmission constraints</a:t>
          </a:r>
          <a:endParaRPr lang="en-US" sz="1800" dirty="0"/>
        </a:p>
      </dgm:t>
    </dgm:pt>
    <dgm:pt modelId="{37306445-07DA-4121-A0AD-4F47BA94C937}" type="parTrans" cxnId="{6ED34F20-EB7B-4DD3-A9E2-A0C3E13FC40C}">
      <dgm:prSet/>
      <dgm:spPr/>
      <dgm:t>
        <a:bodyPr/>
        <a:lstStyle/>
        <a:p>
          <a:endParaRPr lang="en-US"/>
        </a:p>
      </dgm:t>
    </dgm:pt>
    <dgm:pt modelId="{B85D337F-81D3-441C-828D-7AFFCC9F7E42}" type="sibTrans" cxnId="{6ED34F20-EB7B-4DD3-A9E2-A0C3E13FC40C}">
      <dgm:prSet/>
      <dgm:spPr/>
      <dgm:t>
        <a:bodyPr/>
        <a:lstStyle/>
        <a:p>
          <a:endParaRPr lang="en-US"/>
        </a:p>
      </dgm:t>
    </dgm:pt>
    <dgm:pt modelId="{91B08229-BB64-40DC-8AA1-51FA1BD3BF85}">
      <dgm:prSet phldrT="[Text]" custT="1"/>
      <dgm:spPr/>
      <dgm:t>
        <a:bodyPr/>
        <a:lstStyle/>
        <a:p>
          <a:r>
            <a:rPr lang="en-US" sz="1800" dirty="0" smtClean="0"/>
            <a:t>Use “pipe and bubble” model to represent existing transmission constraints for generation expansion</a:t>
          </a:r>
          <a:endParaRPr lang="en-US" sz="1800" dirty="0"/>
        </a:p>
      </dgm:t>
    </dgm:pt>
    <dgm:pt modelId="{DAC34D1D-2D6D-45D0-9DA2-083CDABB3D0C}" type="parTrans" cxnId="{64325FBA-F2F3-470F-8E9D-67134DFB36B5}">
      <dgm:prSet/>
      <dgm:spPr/>
      <dgm:t>
        <a:bodyPr/>
        <a:lstStyle/>
        <a:p>
          <a:endParaRPr lang="en-US"/>
        </a:p>
      </dgm:t>
    </dgm:pt>
    <dgm:pt modelId="{5FE3E73B-7914-4E7D-AE08-41DA30638BB4}" type="sibTrans" cxnId="{64325FBA-F2F3-470F-8E9D-67134DFB36B5}">
      <dgm:prSet/>
      <dgm:spPr/>
      <dgm:t>
        <a:bodyPr/>
        <a:lstStyle/>
        <a:p>
          <a:endParaRPr lang="en-US"/>
        </a:p>
      </dgm:t>
    </dgm:pt>
    <dgm:pt modelId="{A5070B6C-8486-4C5E-8EB4-3CDAC47BCD3D}">
      <dgm:prSet phldrT="[Text]" custT="1"/>
      <dgm:spPr/>
      <dgm:t>
        <a:bodyPr/>
        <a:lstStyle/>
        <a:p>
          <a:endParaRPr lang="en-US" sz="1800" dirty="0"/>
        </a:p>
      </dgm:t>
    </dgm:pt>
    <dgm:pt modelId="{05871B26-8380-4DC1-B70B-243CE161E94D}" type="parTrans" cxnId="{6B874E37-2640-4072-8C67-BA99D2D7E3E5}">
      <dgm:prSet/>
      <dgm:spPr/>
      <dgm:t>
        <a:bodyPr/>
        <a:lstStyle/>
        <a:p>
          <a:endParaRPr lang="en-US"/>
        </a:p>
      </dgm:t>
    </dgm:pt>
    <dgm:pt modelId="{C2DB513B-1CC1-48B5-B297-672EECB34FA1}" type="sibTrans" cxnId="{6B874E37-2640-4072-8C67-BA99D2D7E3E5}">
      <dgm:prSet/>
      <dgm:spPr/>
      <dgm:t>
        <a:bodyPr/>
        <a:lstStyle/>
        <a:p>
          <a:endParaRPr lang="en-US"/>
        </a:p>
      </dgm:t>
    </dgm:pt>
    <dgm:pt modelId="{57A2B5B5-36EB-44AE-B2B8-3FF99E92E435}">
      <dgm:prSet phldrT="[Text]" custT="1"/>
      <dgm:spPr/>
      <dgm:t>
        <a:bodyPr/>
        <a:lstStyle/>
        <a:p>
          <a:r>
            <a:rPr lang="en-US" sz="1800" dirty="0" smtClean="0"/>
            <a:t>No new bulk transfer pathways are developed</a:t>
          </a:r>
          <a:endParaRPr lang="en-US" sz="1800" dirty="0"/>
        </a:p>
      </dgm:t>
    </dgm:pt>
    <dgm:pt modelId="{72C4B60C-FF17-47E3-8138-EF4A8FDB1E44}" type="parTrans" cxnId="{CCDD076C-B9BE-4F5A-B18F-641ACAA29D43}">
      <dgm:prSet/>
      <dgm:spPr/>
      <dgm:t>
        <a:bodyPr/>
        <a:lstStyle/>
        <a:p>
          <a:endParaRPr lang="en-US"/>
        </a:p>
      </dgm:t>
    </dgm:pt>
    <dgm:pt modelId="{55FBC772-8D93-4EE2-B1CE-C62CA36D9334}" type="sibTrans" cxnId="{CCDD076C-B9BE-4F5A-B18F-641ACAA29D43}">
      <dgm:prSet/>
      <dgm:spPr/>
      <dgm:t>
        <a:bodyPr/>
        <a:lstStyle/>
        <a:p>
          <a:endParaRPr lang="en-US"/>
        </a:p>
      </dgm:t>
    </dgm:pt>
    <dgm:pt modelId="{384C9F14-B8B0-4C7A-ABD9-44774808FD9F}" type="pres">
      <dgm:prSet presAssocID="{96A76BC4-1762-4239-B7D4-E4CD4AC7AD7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0889CB-B18D-4759-965B-E36CF84DFCBE}" type="pres">
      <dgm:prSet presAssocID="{625A54E1-252D-44E4-B007-8987F833D556}" presName="composite" presStyleCnt="0"/>
      <dgm:spPr/>
    </dgm:pt>
    <dgm:pt modelId="{B61E5DE6-C9A2-44E6-A8F8-577C1BD48DD8}" type="pres">
      <dgm:prSet presAssocID="{625A54E1-252D-44E4-B007-8987F833D556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E867-54F7-4762-B832-2482EB32E5D7}" type="pres">
      <dgm:prSet presAssocID="{625A54E1-252D-44E4-B007-8987F833D55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66A3C-0EAD-438F-9B79-115928D65A7B}" type="pres">
      <dgm:prSet presAssocID="{625A54E1-252D-44E4-B007-8987F833D556}" presName="Accent" presStyleLbl="parChTrans1D1" presStyleIdx="0" presStyleCnt="3"/>
      <dgm:spPr/>
    </dgm:pt>
    <dgm:pt modelId="{FAA278FB-96D6-4A93-B2F9-DB4FCFF9069B}" type="pres">
      <dgm:prSet presAssocID="{625A54E1-252D-44E4-B007-8987F833D55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80064-8815-4367-8331-CC483C6A377D}" type="pres">
      <dgm:prSet presAssocID="{70C46BC1-3D64-439A-8846-DE9320335069}" presName="sibTrans" presStyleCnt="0"/>
      <dgm:spPr/>
    </dgm:pt>
    <dgm:pt modelId="{772A7E26-845F-4212-8A24-EC1C21577C42}" type="pres">
      <dgm:prSet presAssocID="{EC5F522B-F697-4814-B5EA-DC82D8ECA810}" presName="composite" presStyleCnt="0"/>
      <dgm:spPr/>
    </dgm:pt>
    <dgm:pt modelId="{46858620-4950-4BE1-B95F-EC30549ECA2F}" type="pres">
      <dgm:prSet presAssocID="{EC5F522B-F697-4814-B5EA-DC82D8ECA810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88117-43D7-41F3-AA23-43C1736BD314}" type="pres">
      <dgm:prSet presAssocID="{EC5F522B-F697-4814-B5EA-DC82D8ECA810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B7AC6-34EA-42F8-897F-0ECE4C16C760}" type="pres">
      <dgm:prSet presAssocID="{EC5F522B-F697-4814-B5EA-DC82D8ECA810}" presName="Accent" presStyleLbl="parChTrans1D1" presStyleIdx="1" presStyleCnt="3"/>
      <dgm:spPr/>
    </dgm:pt>
    <dgm:pt modelId="{C66FE33A-919C-46B4-AC7F-37743EF20B4D}" type="pres">
      <dgm:prSet presAssocID="{EC5F522B-F697-4814-B5EA-DC82D8ECA810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E4899-B063-4F7F-B391-7D7526DE0F48}" type="pres">
      <dgm:prSet presAssocID="{76AA5824-32A1-493A-B622-A0832A1EF070}" presName="sibTrans" presStyleCnt="0"/>
      <dgm:spPr/>
    </dgm:pt>
    <dgm:pt modelId="{C95261FF-B79F-448D-B5C6-F45FB5316254}" type="pres">
      <dgm:prSet presAssocID="{6CA0D3CB-C4FE-496A-9E85-6EB7E36ED0CC}" presName="composite" presStyleCnt="0"/>
      <dgm:spPr/>
    </dgm:pt>
    <dgm:pt modelId="{62BE69E5-AB96-473B-AAA3-C5E31FD29691}" type="pres">
      <dgm:prSet presAssocID="{6CA0D3CB-C4FE-496A-9E85-6EB7E36ED0C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48805-B966-4660-A8A4-EB343CCCFF32}" type="pres">
      <dgm:prSet presAssocID="{6CA0D3CB-C4FE-496A-9E85-6EB7E36ED0CC}" presName="Parent" presStyleLbl="alignNode1" presStyleIdx="2" presStyleCnt="3" custScaleX="100208" custLinFactNeighborX="149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A9C0F-DF28-471E-9D00-362BD8419D8A}" type="pres">
      <dgm:prSet presAssocID="{6CA0D3CB-C4FE-496A-9E85-6EB7E36ED0CC}" presName="Accent" presStyleLbl="parChTrans1D1" presStyleIdx="2" presStyleCnt="3"/>
      <dgm:spPr/>
    </dgm:pt>
    <dgm:pt modelId="{5B80C849-0EFF-4B12-9F2A-4A9F342C8F3B}" type="pres">
      <dgm:prSet presAssocID="{6CA0D3CB-C4FE-496A-9E85-6EB7E36ED0C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47B2EC-D3EC-48F3-BAC7-B40F2D16170F}" srcId="{625A54E1-252D-44E4-B007-8987F833D556}" destId="{4BE9C27A-3216-458F-A49F-B4B16646BEA9}" srcOrd="1" destOrd="0" parTransId="{54DA877A-4149-4985-A647-EBB59DBD2A50}" sibTransId="{11DD972E-8F5C-43E5-904A-0554166CFEBC}"/>
    <dgm:cxn modelId="{55CA87CC-2396-434B-A567-7201862933F8}" type="presOf" srcId="{B1B23A87-0BE7-4852-81C7-478125853860}" destId="{46858620-4950-4BE1-B95F-EC30549ECA2F}" srcOrd="0" destOrd="0" presId="urn:microsoft.com/office/officeart/2011/layout/TabList"/>
    <dgm:cxn modelId="{6056B6B6-8AD5-4211-B0B8-95E8B2D2A505}" srcId="{96A76BC4-1762-4239-B7D4-E4CD4AC7AD72}" destId="{6CA0D3CB-C4FE-496A-9E85-6EB7E36ED0CC}" srcOrd="2" destOrd="0" parTransId="{2B703B2D-80F9-454C-985F-D8B99F7C190F}" sibTransId="{3955E2FC-FD7B-4723-8D67-4170C908BB18}"/>
    <dgm:cxn modelId="{304C0AE3-085F-41DC-8758-41EB2B63C7D7}" type="presOf" srcId="{91B08229-BB64-40DC-8AA1-51FA1BD3BF85}" destId="{5B80C849-0EFF-4B12-9F2A-4A9F342C8F3B}" srcOrd="0" destOrd="1" presId="urn:microsoft.com/office/officeart/2011/layout/TabList"/>
    <dgm:cxn modelId="{6ED34F20-EB7B-4DD3-A9E2-A0C3E13FC40C}" srcId="{625A54E1-252D-44E4-B007-8987F833D556}" destId="{BAE5F168-C092-4B64-980F-D90F32DCD70F}" srcOrd="2" destOrd="0" parTransId="{37306445-07DA-4121-A0AD-4F47BA94C937}" sibTransId="{B85D337F-81D3-441C-828D-7AFFCC9F7E42}"/>
    <dgm:cxn modelId="{921FB859-3453-4C6B-9E79-B21D0871ECCA}" srcId="{EC5F522B-F697-4814-B5EA-DC82D8ECA810}" destId="{B1B23A87-0BE7-4852-81C7-478125853860}" srcOrd="0" destOrd="0" parTransId="{1F18A151-04DD-4670-9B28-775FAA66C43A}" sibTransId="{4162F11D-4479-44E0-885B-E6126E37BCE7}"/>
    <dgm:cxn modelId="{2559530A-A427-413B-975B-07DA61232FB8}" srcId="{6CA0D3CB-C4FE-496A-9E85-6EB7E36ED0CC}" destId="{6443C8F1-0AB5-4CDD-8D08-215665EC333C}" srcOrd="0" destOrd="0" parTransId="{8B8F244D-326E-4C77-BBD1-76818EFBD86A}" sibTransId="{6ADB73E5-614A-4B9C-B42E-FCC14F77C1DA}"/>
    <dgm:cxn modelId="{B2BE9DE0-6D74-4209-B5AC-FDEAFD213CEE}" srcId="{625A54E1-252D-44E4-B007-8987F833D556}" destId="{FD8CE159-42FA-4BFD-AA44-88AE16FC7D9B}" srcOrd="0" destOrd="0" parTransId="{1F1DD9E5-12FE-45F8-985A-D369F3CBCAAC}" sibTransId="{D705E840-718A-47EB-BE4F-B38ED65C82F4}"/>
    <dgm:cxn modelId="{32A66EAE-3D2E-4440-BE66-59E58C1C8DCF}" type="presOf" srcId="{96A76BC4-1762-4239-B7D4-E4CD4AC7AD72}" destId="{384C9F14-B8B0-4C7A-ABD9-44774808FD9F}" srcOrd="0" destOrd="0" presId="urn:microsoft.com/office/officeart/2011/layout/TabList"/>
    <dgm:cxn modelId="{87B296E0-2A00-4CC6-884A-375EDE44D439}" type="presOf" srcId="{A5070B6C-8486-4C5E-8EB4-3CDAC47BCD3D}" destId="{C66FE33A-919C-46B4-AC7F-37743EF20B4D}" srcOrd="0" destOrd="2" presId="urn:microsoft.com/office/officeart/2011/layout/TabList"/>
    <dgm:cxn modelId="{6B874E37-2640-4072-8C67-BA99D2D7E3E5}" srcId="{EC5F522B-F697-4814-B5EA-DC82D8ECA810}" destId="{A5070B6C-8486-4C5E-8EB4-3CDAC47BCD3D}" srcOrd="3" destOrd="0" parTransId="{05871B26-8380-4DC1-B70B-243CE161E94D}" sibTransId="{C2DB513B-1CC1-48B5-B297-672EECB34FA1}"/>
    <dgm:cxn modelId="{BA03ADA2-E1BE-4A4C-BD13-4DAED20BB414}" srcId="{6CA0D3CB-C4FE-496A-9E85-6EB7E36ED0CC}" destId="{18CB99F2-6611-488E-A982-094E1C39000D}" srcOrd="1" destOrd="0" parTransId="{8708FD71-D74B-4C0D-A98E-E5E8CFAB6427}" sibTransId="{5375E54C-7FEF-497B-9AC4-3712A2EC811B}"/>
    <dgm:cxn modelId="{2B5B5ACA-6FEA-478C-9443-02A99424B0BC}" type="presOf" srcId="{625A54E1-252D-44E4-B007-8987F833D556}" destId="{9CA8E867-54F7-4762-B832-2482EB32E5D7}" srcOrd="0" destOrd="0" presId="urn:microsoft.com/office/officeart/2011/layout/TabList"/>
    <dgm:cxn modelId="{5C2625AD-E9E7-41F5-8D33-C62221204EF1}" type="presOf" srcId="{BAE5F168-C092-4B64-980F-D90F32DCD70F}" destId="{FAA278FB-96D6-4A93-B2F9-DB4FCFF9069B}" srcOrd="0" destOrd="1" presId="urn:microsoft.com/office/officeart/2011/layout/TabList"/>
    <dgm:cxn modelId="{EC07444B-C1E4-43F6-A1B8-2659C568B5F1}" type="presOf" srcId="{57A2B5B5-36EB-44AE-B2B8-3FF99E92E435}" destId="{C66FE33A-919C-46B4-AC7F-37743EF20B4D}" srcOrd="0" destOrd="1" presId="urn:microsoft.com/office/officeart/2011/layout/TabList"/>
    <dgm:cxn modelId="{29E2DE35-373D-4799-BBF6-896F0AB7B058}" type="presOf" srcId="{18CB99F2-6611-488E-A982-094E1C39000D}" destId="{5B80C849-0EFF-4B12-9F2A-4A9F342C8F3B}" srcOrd="0" destOrd="0" presId="urn:microsoft.com/office/officeart/2011/layout/TabList"/>
    <dgm:cxn modelId="{E7B31B0D-77EB-4623-8023-BC736D85195B}" srcId="{96A76BC4-1762-4239-B7D4-E4CD4AC7AD72}" destId="{625A54E1-252D-44E4-B007-8987F833D556}" srcOrd="0" destOrd="0" parTransId="{D7CA1550-F925-4F4D-B592-19770CAAF500}" sibTransId="{70C46BC1-3D64-439A-8846-DE9320335069}"/>
    <dgm:cxn modelId="{42DD40F8-C3F9-416F-906B-EC23847725B0}" type="presOf" srcId="{4BE9C27A-3216-458F-A49F-B4B16646BEA9}" destId="{FAA278FB-96D6-4A93-B2F9-DB4FCFF9069B}" srcOrd="0" destOrd="0" presId="urn:microsoft.com/office/officeart/2011/layout/TabList"/>
    <dgm:cxn modelId="{AC771AAD-77F4-41BE-A811-4D9AAA75410D}" type="presOf" srcId="{3B5057C7-A5F1-4407-BD0B-DC41E87AE053}" destId="{C66FE33A-919C-46B4-AC7F-37743EF20B4D}" srcOrd="0" destOrd="0" presId="urn:microsoft.com/office/officeart/2011/layout/TabList"/>
    <dgm:cxn modelId="{213C59A0-8B34-47B5-B3F7-F28ED52B4C76}" type="presOf" srcId="{6CA0D3CB-C4FE-496A-9E85-6EB7E36ED0CC}" destId="{E9E48805-B966-4660-A8A4-EB343CCCFF32}" srcOrd="0" destOrd="0" presId="urn:microsoft.com/office/officeart/2011/layout/TabList"/>
    <dgm:cxn modelId="{397D9994-7E9D-4E6C-AADD-B08D197B2150}" type="presOf" srcId="{EC5F522B-F697-4814-B5EA-DC82D8ECA810}" destId="{13288117-43D7-41F3-AA23-43C1736BD314}" srcOrd="0" destOrd="0" presId="urn:microsoft.com/office/officeart/2011/layout/TabList"/>
    <dgm:cxn modelId="{CCDD076C-B9BE-4F5A-B18F-641ACAA29D43}" srcId="{EC5F522B-F697-4814-B5EA-DC82D8ECA810}" destId="{57A2B5B5-36EB-44AE-B2B8-3FF99E92E435}" srcOrd="2" destOrd="0" parTransId="{72C4B60C-FF17-47E3-8138-EF4A8FDB1E44}" sibTransId="{55FBC772-8D93-4EE2-B1CE-C62CA36D9334}"/>
    <dgm:cxn modelId="{F31A3EAD-29D9-46B0-A047-06CD30CC4011}" srcId="{EC5F522B-F697-4814-B5EA-DC82D8ECA810}" destId="{3B5057C7-A5F1-4407-BD0B-DC41E87AE053}" srcOrd="1" destOrd="0" parTransId="{0BF35356-DF77-4D78-B287-737BD7685FF0}" sibTransId="{5A1F2807-3255-4CFD-8E85-C3400A8C5325}"/>
    <dgm:cxn modelId="{C008BBBB-283C-4C0B-A9E5-2F42A039B7D5}" srcId="{96A76BC4-1762-4239-B7D4-E4CD4AC7AD72}" destId="{EC5F522B-F697-4814-B5EA-DC82D8ECA810}" srcOrd="1" destOrd="0" parTransId="{DB063890-6A77-4065-BC26-DB7A04F42500}" sibTransId="{76AA5824-32A1-493A-B622-A0832A1EF070}"/>
    <dgm:cxn modelId="{56A52CCA-B5BC-46B6-83D9-56C6EF16A50D}" type="presOf" srcId="{6443C8F1-0AB5-4CDD-8D08-215665EC333C}" destId="{62BE69E5-AB96-473B-AAA3-C5E31FD29691}" srcOrd="0" destOrd="0" presId="urn:microsoft.com/office/officeart/2011/layout/TabList"/>
    <dgm:cxn modelId="{090D0D00-86DA-4CCB-9D6F-E51110FA7415}" type="presOf" srcId="{FD8CE159-42FA-4BFD-AA44-88AE16FC7D9B}" destId="{B61E5DE6-C9A2-44E6-A8F8-577C1BD48DD8}" srcOrd="0" destOrd="0" presId="urn:microsoft.com/office/officeart/2011/layout/TabList"/>
    <dgm:cxn modelId="{64325FBA-F2F3-470F-8E9D-67134DFB36B5}" srcId="{6CA0D3CB-C4FE-496A-9E85-6EB7E36ED0CC}" destId="{91B08229-BB64-40DC-8AA1-51FA1BD3BF85}" srcOrd="2" destOrd="0" parTransId="{DAC34D1D-2D6D-45D0-9DA2-083CDABB3D0C}" sibTransId="{5FE3E73B-7914-4E7D-AE08-41DA30638BB4}"/>
    <dgm:cxn modelId="{0BCEE9F6-54FF-48E0-B35D-CB5BF1B596BD}" type="presParOf" srcId="{384C9F14-B8B0-4C7A-ABD9-44774808FD9F}" destId="{E50889CB-B18D-4759-965B-E36CF84DFCBE}" srcOrd="0" destOrd="0" presId="urn:microsoft.com/office/officeart/2011/layout/TabList"/>
    <dgm:cxn modelId="{086A7840-04DB-4462-9636-B9A16F996CDE}" type="presParOf" srcId="{E50889CB-B18D-4759-965B-E36CF84DFCBE}" destId="{B61E5DE6-C9A2-44E6-A8F8-577C1BD48DD8}" srcOrd="0" destOrd="0" presId="urn:microsoft.com/office/officeart/2011/layout/TabList"/>
    <dgm:cxn modelId="{0C42B979-12A1-4C63-A85C-78AED34CD15D}" type="presParOf" srcId="{E50889CB-B18D-4759-965B-E36CF84DFCBE}" destId="{9CA8E867-54F7-4762-B832-2482EB32E5D7}" srcOrd="1" destOrd="0" presId="urn:microsoft.com/office/officeart/2011/layout/TabList"/>
    <dgm:cxn modelId="{EFD3D7E3-3065-41BA-802A-9CF76F93BB99}" type="presParOf" srcId="{E50889CB-B18D-4759-965B-E36CF84DFCBE}" destId="{6AA66A3C-0EAD-438F-9B79-115928D65A7B}" srcOrd="2" destOrd="0" presId="urn:microsoft.com/office/officeart/2011/layout/TabList"/>
    <dgm:cxn modelId="{77079A94-2A40-4F53-8ACA-2C13F6F681FF}" type="presParOf" srcId="{384C9F14-B8B0-4C7A-ABD9-44774808FD9F}" destId="{FAA278FB-96D6-4A93-B2F9-DB4FCFF9069B}" srcOrd="1" destOrd="0" presId="urn:microsoft.com/office/officeart/2011/layout/TabList"/>
    <dgm:cxn modelId="{47572A41-9EC5-4C55-A79A-B6E6271CD77D}" type="presParOf" srcId="{384C9F14-B8B0-4C7A-ABD9-44774808FD9F}" destId="{B5A80064-8815-4367-8331-CC483C6A377D}" srcOrd="2" destOrd="0" presId="urn:microsoft.com/office/officeart/2011/layout/TabList"/>
    <dgm:cxn modelId="{27A5FB45-74CA-4FCA-9A1E-3994699330C1}" type="presParOf" srcId="{384C9F14-B8B0-4C7A-ABD9-44774808FD9F}" destId="{772A7E26-845F-4212-8A24-EC1C21577C42}" srcOrd="3" destOrd="0" presId="urn:microsoft.com/office/officeart/2011/layout/TabList"/>
    <dgm:cxn modelId="{54289274-170C-4FBA-B232-35F163D373C3}" type="presParOf" srcId="{772A7E26-845F-4212-8A24-EC1C21577C42}" destId="{46858620-4950-4BE1-B95F-EC30549ECA2F}" srcOrd="0" destOrd="0" presId="urn:microsoft.com/office/officeart/2011/layout/TabList"/>
    <dgm:cxn modelId="{BE7F086F-3B7D-44E4-B8CF-89605C734B4D}" type="presParOf" srcId="{772A7E26-845F-4212-8A24-EC1C21577C42}" destId="{13288117-43D7-41F3-AA23-43C1736BD314}" srcOrd="1" destOrd="0" presId="urn:microsoft.com/office/officeart/2011/layout/TabList"/>
    <dgm:cxn modelId="{D971A534-A1F4-4D0D-A00A-84F7F03649D6}" type="presParOf" srcId="{772A7E26-845F-4212-8A24-EC1C21577C42}" destId="{A30B7AC6-34EA-42F8-897F-0ECE4C16C760}" srcOrd="2" destOrd="0" presId="urn:microsoft.com/office/officeart/2011/layout/TabList"/>
    <dgm:cxn modelId="{D8675B7F-7557-4726-94B0-29635EF17DA5}" type="presParOf" srcId="{384C9F14-B8B0-4C7A-ABD9-44774808FD9F}" destId="{C66FE33A-919C-46B4-AC7F-37743EF20B4D}" srcOrd="4" destOrd="0" presId="urn:microsoft.com/office/officeart/2011/layout/TabList"/>
    <dgm:cxn modelId="{128F89F2-A64D-4888-99E1-A2B1D738DC24}" type="presParOf" srcId="{384C9F14-B8B0-4C7A-ABD9-44774808FD9F}" destId="{104E4899-B063-4F7F-B391-7D7526DE0F48}" srcOrd="5" destOrd="0" presId="urn:microsoft.com/office/officeart/2011/layout/TabList"/>
    <dgm:cxn modelId="{4DEAE669-50D7-4C20-B5FA-0878FF3CBE07}" type="presParOf" srcId="{384C9F14-B8B0-4C7A-ABD9-44774808FD9F}" destId="{C95261FF-B79F-448D-B5C6-F45FB5316254}" srcOrd="6" destOrd="0" presId="urn:microsoft.com/office/officeart/2011/layout/TabList"/>
    <dgm:cxn modelId="{176CB3FC-3237-46E9-9713-EB387B57E948}" type="presParOf" srcId="{C95261FF-B79F-448D-B5C6-F45FB5316254}" destId="{62BE69E5-AB96-473B-AAA3-C5E31FD29691}" srcOrd="0" destOrd="0" presId="urn:microsoft.com/office/officeart/2011/layout/TabList"/>
    <dgm:cxn modelId="{15685487-1F5C-45BF-99AF-A498819F3258}" type="presParOf" srcId="{C95261FF-B79F-448D-B5C6-F45FB5316254}" destId="{E9E48805-B966-4660-A8A4-EB343CCCFF32}" srcOrd="1" destOrd="0" presId="urn:microsoft.com/office/officeart/2011/layout/TabList"/>
    <dgm:cxn modelId="{95B22055-3624-4C4B-8481-F025767DB3FF}" type="presParOf" srcId="{C95261FF-B79F-448D-B5C6-F45FB5316254}" destId="{DA2A9C0F-DF28-471E-9D00-362BD8419D8A}" srcOrd="2" destOrd="0" presId="urn:microsoft.com/office/officeart/2011/layout/TabList"/>
    <dgm:cxn modelId="{C836CEF6-1E73-4166-8DED-6131898E5BB8}" type="presParOf" srcId="{384C9F14-B8B0-4C7A-ABD9-44774808FD9F}" destId="{5B80C849-0EFF-4B12-9F2A-4A9F342C8F3B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76BC4-1762-4239-B7D4-E4CD4AC7AD7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5A54E1-252D-44E4-B007-8987F833D556}">
      <dgm:prSet phldrT="[Text]" custT="1"/>
      <dgm:spPr/>
      <dgm:t>
        <a:bodyPr/>
        <a:lstStyle/>
        <a:p>
          <a:r>
            <a:rPr lang="en-US" sz="2000" b="1" dirty="0" smtClean="0"/>
            <a:t>Background</a:t>
          </a:r>
          <a:endParaRPr lang="en-US" sz="2400" b="1" dirty="0"/>
        </a:p>
      </dgm:t>
    </dgm:pt>
    <dgm:pt modelId="{D7CA1550-F925-4F4D-B592-19770CAAF500}" type="parTrans" cxnId="{E7B31B0D-77EB-4623-8023-BC736D85195B}">
      <dgm:prSet/>
      <dgm:spPr/>
      <dgm:t>
        <a:bodyPr/>
        <a:lstStyle/>
        <a:p>
          <a:endParaRPr lang="en-US"/>
        </a:p>
      </dgm:t>
    </dgm:pt>
    <dgm:pt modelId="{70C46BC1-3D64-439A-8846-DE9320335069}" type="sibTrans" cxnId="{E7B31B0D-77EB-4623-8023-BC736D85195B}">
      <dgm:prSet/>
      <dgm:spPr/>
      <dgm:t>
        <a:bodyPr/>
        <a:lstStyle/>
        <a:p>
          <a:endParaRPr lang="en-US"/>
        </a:p>
      </dgm:t>
    </dgm:pt>
    <dgm:pt modelId="{FD8CE159-42FA-4BFD-AA44-88AE16FC7D9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DD9E5-12FE-45F8-985A-D369F3CBCAAC}" type="parTrans" cxnId="{B2BE9DE0-6D74-4209-B5AC-FDEAFD213CEE}">
      <dgm:prSet/>
      <dgm:spPr/>
      <dgm:t>
        <a:bodyPr/>
        <a:lstStyle/>
        <a:p>
          <a:endParaRPr lang="en-US"/>
        </a:p>
      </dgm:t>
    </dgm:pt>
    <dgm:pt modelId="{D705E840-718A-47EB-BE4F-B38ED65C82F4}" type="sibTrans" cxnId="{B2BE9DE0-6D74-4209-B5AC-FDEAFD213CEE}">
      <dgm:prSet/>
      <dgm:spPr/>
      <dgm:t>
        <a:bodyPr/>
        <a:lstStyle/>
        <a:p>
          <a:endParaRPr lang="en-US"/>
        </a:p>
      </dgm:t>
    </dgm:pt>
    <dgm:pt modelId="{4BE9C27A-3216-458F-A49F-B4B16646BEA9}">
      <dgm:prSet phldrT="[Text]" custT="1"/>
      <dgm:spPr/>
      <dgm:t>
        <a:bodyPr/>
        <a:lstStyle/>
        <a:p>
          <a:r>
            <a:rPr lang="en-US" sz="1800" dirty="0" smtClean="0"/>
            <a:t>New regulatory policies for wind, solar, and energy storage projects</a:t>
          </a:r>
          <a:endParaRPr lang="en-US" sz="1800" dirty="0"/>
        </a:p>
      </dgm:t>
    </dgm:pt>
    <dgm:pt modelId="{54DA877A-4149-4985-A647-EBB59DBD2A50}" type="parTrans" cxnId="{2347B2EC-D3EC-48F3-BAC7-B40F2D16170F}">
      <dgm:prSet/>
      <dgm:spPr/>
      <dgm:t>
        <a:bodyPr/>
        <a:lstStyle/>
        <a:p>
          <a:endParaRPr lang="en-US"/>
        </a:p>
      </dgm:t>
    </dgm:pt>
    <dgm:pt modelId="{11DD972E-8F5C-43E5-904A-0554166CFEBC}" type="sibTrans" cxnId="{2347B2EC-D3EC-48F3-BAC7-B40F2D16170F}">
      <dgm:prSet/>
      <dgm:spPr/>
      <dgm:t>
        <a:bodyPr/>
        <a:lstStyle/>
        <a:p>
          <a:endParaRPr lang="en-US"/>
        </a:p>
      </dgm:t>
    </dgm:pt>
    <dgm:pt modelId="{EC5F522B-F697-4814-B5EA-DC82D8ECA810}">
      <dgm:prSet phldrT="[Text]" custT="1"/>
      <dgm:spPr/>
      <dgm:t>
        <a:bodyPr/>
        <a:lstStyle/>
        <a:p>
          <a:r>
            <a:rPr lang="en-US" sz="2000" b="1" dirty="0" smtClean="0"/>
            <a:t>Story</a:t>
          </a:r>
          <a:endParaRPr lang="en-US" sz="2000" b="1" dirty="0"/>
        </a:p>
      </dgm:t>
    </dgm:pt>
    <dgm:pt modelId="{DB063890-6A77-4065-BC26-DB7A04F42500}" type="parTrans" cxnId="{C008BBBB-283C-4C0B-A9E5-2F42A039B7D5}">
      <dgm:prSet/>
      <dgm:spPr/>
      <dgm:t>
        <a:bodyPr/>
        <a:lstStyle/>
        <a:p>
          <a:endParaRPr lang="en-US"/>
        </a:p>
      </dgm:t>
    </dgm:pt>
    <dgm:pt modelId="{76AA5824-32A1-493A-B622-A0832A1EF070}" type="sibTrans" cxnId="{C008BBBB-283C-4C0B-A9E5-2F42A039B7D5}">
      <dgm:prSet/>
      <dgm:spPr/>
      <dgm:t>
        <a:bodyPr/>
        <a:lstStyle/>
        <a:p>
          <a:endParaRPr lang="en-US"/>
        </a:p>
      </dgm:t>
    </dgm:pt>
    <dgm:pt modelId="{B1B23A87-0BE7-4852-81C7-478125853860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F18A151-04DD-4670-9B28-775FAA66C43A}" type="parTrans" cxnId="{921FB859-3453-4C6B-9E79-B21D0871ECCA}">
      <dgm:prSet/>
      <dgm:spPr/>
      <dgm:t>
        <a:bodyPr/>
        <a:lstStyle/>
        <a:p>
          <a:endParaRPr lang="en-US"/>
        </a:p>
      </dgm:t>
    </dgm:pt>
    <dgm:pt modelId="{4162F11D-4479-44E0-885B-E6126E37BCE7}" type="sibTrans" cxnId="{921FB859-3453-4C6B-9E79-B21D0871ECCA}">
      <dgm:prSet/>
      <dgm:spPr/>
      <dgm:t>
        <a:bodyPr/>
        <a:lstStyle/>
        <a:p>
          <a:endParaRPr lang="en-US"/>
        </a:p>
      </dgm:t>
    </dgm:pt>
    <dgm:pt modelId="{3B5057C7-A5F1-4407-BD0B-DC41E87AE053}">
      <dgm:prSet phldrT="[Text]" custT="1"/>
      <dgm:spPr/>
      <dgm:t>
        <a:bodyPr/>
        <a:lstStyle/>
        <a:p>
          <a:r>
            <a:rPr lang="en-US" sz="1800" dirty="0" smtClean="0"/>
            <a:t>ITC and PTC are extended</a:t>
          </a:r>
          <a:endParaRPr lang="en-US" sz="1800" dirty="0"/>
        </a:p>
      </dgm:t>
    </dgm:pt>
    <dgm:pt modelId="{0BF35356-DF77-4D78-B287-737BD7685FF0}" type="parTrans" cxnId="{F31A3EAD-29D9-46B0-A047-06CD30CC4011}">
      <dgm:prSet/>
      <dgm:spPr/>
      <dgm:t>
        <a:bodyPr/>
        <a:lstStyle/>
        <a:p>
          <a:endParaRPr lang="en-US"/>
        </a:p>
      </dgm:t>
    </dgm:pt>
    <dgm:pt modelId="{5A1F2807-3255-4CFD-8E85-C3400A8C5325}" type="sibTrans" cxnId="{F31A3EAD-29D9-46B0-A047-06CD30CC4011}">
      <dgm:prSet/>
      <dgm:spPr/>
      <dgm:t>
        <a:bodyPr/>
        <a:lstStyle/>
        <a:p>
          <a:endParaRPr lang="en-US"/>
        </a:p>
      </dgm:t>
    </dgm:pt>
    <dgm:pt modelId="{6CA0D3CB-C4FE-496A-9E85-6EB7E36ED0CC}">
      <dgm:prSet phldrT="[Text]" custT="1"/>
      <dgm:spPr/>
      <dgm:t>
        <a:bodyPr/>
        <a:lstStyle/>
        <a:p>
          <a:r>
            <a:rPr lang="en-US" sz="2000" b="1" dirty="0" smtClean="0"/>
            <a:t>Implementation</a:t>
          </a:r>
          <a:endParaRPr lang="en-US" sz="1800" dirty="0"/>
        </a:p>
      </dgm:t>
    </dgm:pt>
    <dgm:pt modelId="{2B703B2D-80F9-454C-985F-D8B99F7C190F}" type="parTrans" cxnId="{6056B6B6-8AD5-4211-B0B8-95E8B2D2A505}">
      <dgm:prSet/>
      <dgm:spPr/>
      <dgm:t>
        <a:bodyPr/>
        <a:lstStyle/>
        <a:p>
          <a:endParaRPr lang="en-US"/>
        </a:p>
      </dgm:t>
    </dgm:pt>
    <dgm:pt modelId="{3955E2FC-FD7B-4723-8D67-4170C908BB18}" type="sibTrans" cxnId="{6056B6B6-8AD5-4211-B0B8-95E8B2D2A505}">
      <dgm:prSet/>
      <dgm:spPr/>
      <dgm:t>
        <a:bodyPr/>
        <a:lstStyle/>
        <a:p>
          <a:endParaRPr lang="en-US"/>
        </a:p>
      </dgm:t>
    </dgm:pt>
    <dgm:pt modelId="{18CB99F2-6611-488E-A982-094E1C39000D}">
      <dgm:prSet phldrT="[Text]" custT="1"/>
      <dgm:spPr/>
      <dgm:t>
        <a:bodyPr/>
        <a:lstStyle/>
        <a:p>
          <a:r>
            <a:rPr lang="en-US" sz="1800" dirty="0" smtClean="0"/>
            <a:t>Extend ITC and PTC through 2035</a:t>
          </a:r>
          <a:endParaRPr lang="en-US" sz="1800" dirty="0"/>
        </a:p>
      </dgm:t>
    </dgm:pt>
    <dgm:pt modelId="{8708FD71-D74B-4C0D-A98E-E5E8CFAB6427}" type="parTrans" cxnId="{BA03ADA2-E1BE-4A4C-BD13-4DAED20BB414}">
      <dgm:prSet/>
      <dgm:spPr/>
      <dgm:t>
        <a:bodyPr/>
        <a:lstStyle/>
        <a:p>
          <a:endParaRPr lang="en-US"/>
        </a:p>
      </dgm:t>
    </dgm:pt>
    <dgm:pt modelId="{5375E54C-7FEF-497B-9AC4-3712A2EC811B}" type="sibTrans" cxnId="{BA03ADA2-E1BE-4A4C-BD13-4DAED20BB414}">
      <dgm:prSet/>
      <dgm:spPr/>
      <dgm:t>
        <a:bodyPr/>
        <a:lstStyle/>
        <a:p>
          <a:endParaRPr lang="en-US"/>
        </a:p>
      </dgm:t>
    </dgm:pt>
    <dgm:pt modelId="{6443C8F1-0AB5-4CDD-8D08-215665EC33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ADB73E5-614A-4B9C-B42E-FCC14F77C1DA}" type="sibTrans" cxnId="{2559530A-A427-413B-975B-07DA61232FB8}">
      <dgm:prSet/>
      <dgm:spPr/>
      <dgm:t>
        <a:bodyPr/>
        <a:lstStyle/>
        <a:p>
          <a:endParaRPr lang="en-US"/>
        </a:p>
      </dgm:t>
    </dgm:pt>
    <dgm:pt modelId="{8B8F244D-326E-4C77-BBD1-76818EFBD86A}" type="parTrans" cxnId="{2559530A-A427-413B-975B-07DA61232FB8}">
      <dgm:prSet/>
      <dgm:spPr/>
      <dgm:t>
        <a:bodyPr/>
        <a:lstStyle/>
        <a:p>
          <a:endParaRPr lang="en-US"/>
        </a:p>
      </dgm:t>
    </dgm:pt>
    <dgm:pt modelId="{A5070B6C-8486-4C5E-8EB4-3CDAC47BCD3D}">
      <dgm:prSet phldrT="[Text]" custT="1"/>
      <dgm:spPr/>
      <dgm:t>
        <a:bodyPr/>
        <a:lstStyle/>
        <a:p>
          <a:endParaRPr lang="en-US" sz="1800" dirty="0"/>
        </a:p>
      </dgm:t>
    </dgm:pt>
    <dgm:pt modelId="{05871B26-8380-4DC1-B70B-243CE161E94D}" type="parTrans" cxnId="{6B874E37-2640-4072-8C67-BA99D2D7E3E5}">
      <dgm:prSet/>
      <dgm:spPr/>
      <dgm:t>
        <a:bodyPr/>
        <a:lstStyle/>
        <a:p>
          <a:endParaRPr lang="en-US"/>
        </a:p>
      </dgm:t>
    </dgm:pt>
    <dgm:pt modelId="{C2DB513B-1CC1-48B5-B297-672EECB34FA1}" type="sibTrans" cxnId="{6B874E37-2640-4072-8C67-BA99D2D7E3E5}">
      <dgm:prSet/>
      <dgm:spPr/>
      <dgm:t>
        <a:bodyPr/>
        <a:lstStyle/>
        <a:p>
          <a:endParaRPr lang="en-US"/>
        </a:p>
      </dgm:t>
    </dgm:pt>
    <dgm:pt modelId="{17A5D658-2286-490D-8B74-F5D0A25D5B77}">
      <dgm:prSet phldrT="[Text]" custT="1"/>
      <dgm:spPr/>
      <dgm:t>
        <a:bodyPr/>
        <a:lstStyle/>
        <a:p>
          <a:r>
            <a:rPr lang="en-US" sz="1800" dirty="0" smtClean="0"/>
            <a:t>Other regulatory changes / mandates take place (e.g. CSAPR revival)</a:t>
          </a:r>
          <a:endParaRPr lang="en-US" sz="1800" dirty="0"/>
        </a:p>
      </dgm:t>
    </dgm:pt>
    <dgm:pt modelId="{7707F373-CA87-4AF1-AE16-49AE36924712}" type="parTrans" cxnId="{89F1C93F-F3FC-41DB-A056-8D8123DD633E}">
      <dgm:prSet/>
      <dgm:spPr/>
      <dgm:t>
        <a:bodyPr/>
        <a:lstStyle/>
        <a:p>
          <a:endParaRPr lang="en-US"/>
        </a:p>
      </dgm:t>
    </dgm:pt>
    <dgm:pt modelId="{C0DE0EA7-83F6-49DB-B6AF-8C79A2EE5019}" type="sibTrans" cxnId="{89F1C93F-F3FC-41DB-A056-8D8123DD633E}">
      <dgm:prSet/>
      <dgm:spPr/>
      <dgm:t>
        <a:bodyPr/>
        <a:lstStyle/>
        <a:p>
          <a:endParaRPr lang="en-US"/>
        </a:p>
      </dgm:t>
    </dgm:pt>
    <dgm:pt modelId="{582CAA2D-4B2F-4BF3-919B-612A77101943}">
      <dgm:prSet phldrT="[Text]" custT="1"/>
      <dgm:spPr/>
      <dgm:t>
        <a:bodyPr/>
        <a:lstStyle/>
        <a:p>
          <a:r>
            <a:rPr lang="en-US" sz="1800" dirty="0" smtClean="0"/>
            <a:t>Include emissions limits</a:t>
          </a:r>
          <a:endParaRPr lang="en-US" sz="1800" dirty="0"/>
        </a:p>
      </dgm:t>
    </dgm:pt>
    <dgm:pt modelId="{9DF62796-6B21-499C-A165-3361998BC3E8}" type="parTrans" cxnId="{673486BE-26C2-43BB-AB8E-74EFA77AEB4B}">
      <dgm:prSet/>
      <dgm:spPr/>
      <dgm:t>
        <a:bodyPr/>
        <a:lstStyle/>
        <a:p>
          <a:endParaRPr lang="en-US"/>
        </a:p>
      </dgm:t>
    </dgm:pt>
    <dgm:pt modelId="{22A83224-9B7C-4FF7-9CBC-63721E132E86}" type="sibTrans" cxnId="{673486BE-26C2-43BB-AB8E-74EFA77AEB4B}">
      <dgm:prSet/>
      <dgm:spPr/>
      <dgm:t>
        <a:bodyPr/>
        <a:lstStyle/>
        <a:p>
          <a:endParaRPr lang="en-US"/>
        </a:p>
      </dgm:t>
    </dgm:pt>
    <dgm:pt modelId="{A94197A3-444D-47E3-A197-DF4C4C7BE7ED}">
      <dgm:prSet phldrT="[Text]" custT="1"/>
      <dgm:spPr/>
      <dgm:t>
        <a:bodyPr/>
        <a:lstStyle/>
        <a:p>
          <a:r>
            <a:rPr lang="en-US" sz="1800" dirty="0" smtClean="0"/>
            <a:t>Carbon pricing?</a:t>
          </a:r>
          <a:endParaRPr lang="en-US" sz="1800" dirty="0"/>
        </a:p>
      </dgm:t>
    </dgm:pt>
    <dgm:pt modelId="{E4F151B2-FB2E-4517-A5D9-A131986068A0}" type="parTrans" cxnId="{300DBA64-326B-4729-BAF1-E092848C4777}">
      <dgm:prSet/>
      <dgm:spPr/>
      <dgm:t>
        <a:bodyPr/>
        <a:lstStyle/>
        <a:p>
          <a:endParaRPr lang="en-US"/>
        </a:p>
      </dgm:t>
    </dgm:pt>
    <dgm:pt modelId="{E1AE1D4E-3AC8-4E99-A423-61EE085EF184}" type="sibTrans" cxnId="{300DBA64-326B-4729-BAF1-E092848C4777}">
      <dgm:prSet/>
      <dgm:spPr/>
      <dgm:t>
        <a:bodyPr/>
        <a:lstStyle/>
        <a:p>
          <a:endParaRPr lang="en-US"/>
        </a:p>
      </dgm:t>
    </dgm:pt>
    <dgm:pt modelId="{E9A67E43-5067-47E2-8EE1-B436E78567E0}">
      <dgm:prSet phldrT="[Text]" custT="1"/>
      <dgm:spPr/>
      <dgm:t>
        <a:bodyPr/>
        <a:lstStyle/>
        <a:p>
          <a:r>
            <a:rPr lang="en-US" sz="1800" dirty="0" smtClean="0"/>
            <a:t>Incentives in place for Battery Energy Storage systems</a:t>
          </a:r>
          <a:endParaRPr lang="en-US" sz="1800" dirty="0"/>
        </a:p>
      </dgm:t>
    </dgm:pt>
    <dgm:pt modelId="{4D0580C4-7CBE-4AEC-BC24-AD27D1F6EA93}" type="parTrans" cxnId="{9DF92181-FAD1-4A2E-96EE-D7BF5E30E9CA}">
      <dgm:prSet/>
      <dgm:spPr/>
      <dgm:t>
        <a:bodyPr/>
        <a:lstStyle/>
        <a:p>
          <a:endParaRPr lang="en-US"/>
        </a:p>
      </dgm:t>
    </dgm:pt>
    <dgm:pt modelId="{08578270-6A43-49BB-AB1B-D84F2BD5F99E}" type="sibTrans" cxnId="{9DF92181-FAD1-4A2E-96EE-D7BF5E30E9CA}">
      <dgm:prSet/>
      <dgm:spPr/>
      <dgm:t>
        <a:bodyPr/>
        <a:lstStyle/>
        <a:p>
          <a:endParaRPr lang="en-US"/>
        </a:p>
      </dgm:t>
    </dgm:pt>
    <dgm:pt modelId="{B65E7259-DA5E-4E33-8102-2B94295976D7}">
      <dgm:prSet phldrT="[Text]" custT="1"/>
      <dgm:spPr/>
      <dgm:t>
        <a:bodyPr/>
        <a:lstStyle/>
        <a:p>
          <a:r>
            <a:rPr lang="en-US" sz="1800" smtClean="0"/>
            <a:t>Few to no new gas-fired Combined Cycle units added after 2021</a:t>
          </a:r>
          <a:endParaRPr lang="en-US" sz="1800" dirty="0"/>
        </a:p>
      </dgm:t>
    </dgm:pt>
    <dgm:pt modelId="{06B88D58-1816-410B-B173-EC9B65059A99}" type="parTrans" cxnId="{EDB9088D-6A26-403F-8D78-DC7C122C9007}">
      <dgm:prSet/>
      <dgm:spPr/>
      <dgm:t>
        <a:bodyPr/>
        <a:lstStyle/>
        <a:p>
          <a:endParaRPr lang="en-US"/>
        </a:p>
      </dgm:t>
    </dgm:pt>
    <dgm:pt modelId="{986BA28B-D26B-4295-9C34-AAB7CDAAB833}" type="sibTrans" cxnId="{EDB9088D-6A26-403F-8D78-DC7C122C9007}">
      <dgm:prSet/>
      <dgm:spPr/>
      <dgm:t>
        <a:bodyPr/>
        <a:lstStyle/>
        <a:p>
          <a:endParaRPr lang="en-US"/>
        </a:p>
      </dgm:t>
    </dgm:pt>
    <dgm:pt modelId="{A104B179-B609-40AB-87D1-8887D5F858D0}">
      <dgm:prSet phldrT="[Text]" custT="1"/>
      <dgm:spPr/>
      <dgm:t>
        <a:bodyPr/>
        <a:lstStyle/>
        <a:p>
          <a:r>
            <a:rPr lang="en-US" sz="1800" dirty="0" smtClean="0"/>
            <a:t>Major infrastructure-related hurdles are overcome (e.g. sufficient grid investment and construction labor)</a:t>
          </a:r>
          <a:endParaRPr lang="en-US" sz="1800" dirty="0"/>
        </a:p>
      </dgm:t>
    </dgm:pt>
    <dgm:pt modelId="{1825E19B-48E4-4FA2-84E3-B4556E0DF800}" type="sibTrans" cxnId="{642288FA-01C9-4983-AA5A-9E65BD96962A}">
      <dgm:prSet/>
      <dgm:spPr/>
      <dgm:t>
        <a:bodyPr/>
        <a:lstStyle/>
        <a:p>
          <a:endParaRPr lang="en-US"/>
        </a:p>
      </dgm:t>
    </dgm:pt>
    <dgm:pt modelId="{933EB707-D8BC-4524-87FA-DD675FF9C09B}" type="parTrans" cxnId="{642288FA-01C9-4983-AA5A-9E65BD96962A}">
      <dgm:prSet/>
      <dgm:spPr/>
      <dgm:t>
        <a:bodyPr/>
        <a:lstStyle/>
        <a:p>
          <a:endParaRPr lang="en-US"/>
        </a:p>
      </dgm:t>
    </dgm:pt>
    <dgm:pt modelId="{384C9F14-B8B0-4C7A-ABD9-44774808FD9F}" type="pres">
      <dgm:prSet presAssocID="{96A76BC4-1762-4239-B7D4-E4CD4AC7AD7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0889CB-B18D-4759-965B-E36CF84DFCBE}" type="pres">
      <dgm:prSet presAssocID="{625A54E1-252D-44E4-B007-8987F833D556}" presName="composite" presStyleCnt="0"/>
      <dgm:spPr/>
    </dgm:pt>
    <dgm:pt modelId="{B61E5DE6-C9A2-44E6-A8F8-577C1BD48DD8}" type="pres">
      <dgm:prSet presAssocID="{625A54E1-252D-44E4-B007-8987F833D556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E867-54F7-4762-B832-2482EB32E5D7}" type="pres">
      <dgm:prSet presAssocID="{625A54E1-252D-44E4-B007-8987F833D556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66A3C-0EAD-438F-9B79-115928D65A7B}" type="pres">
      <dgm:prSet presAssocID="{625A54E1-252D-44E4-B007-8987F833D556}" presName="Accent" presStyleLbl="parChTrans1D1" presStyleIdx="0" presStyleCnt="3"/>
      <dgm:spPr/>
    </dgm:pt>
    <dgm:pt modelId="{FAA278FB-96D6-4A93-B2F9-DB4FCFF9069B}" type="pres">
      <dgm:prSet presAssocID="{625A54E1-252D-44E4-B007-8987F833D55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80064-8815-4367-8331-CC483C6A377D}" type="pres">
      <dgm:prSet presAssocID="{70C46BC1-3D64-439A-8846-DE9320335069}" presName="sibTrans" presStyleCnt="0"/>
      <dgm:spPr/>
    </dgm:pt>
    <dgm:pt modelId="{772A7E26-845F-4212-8A24-EC1C21577C42}" type="pres">
      <dgm:prSet presAssocID="{EC5F522B-F697-4814-B5EA-DC82D8ECA810}" presName="composite" presStyleCnt="0"/>
      <dgm:spPr/>
    </dgm:pt>
    <dgm:pt modelId="{46858620-4950-4BE1-B95F-EC30549ECA2F}" type="pres">
      <dgm:prSet presAssocID="{EC5F522B-F697-4814-B5EA-DC82D8ECA810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88117-43D7-41F3-AA23-43C1736BD314}" type="pres">
      <dgm:prSet presAssocID="{EC5F522B-F697-4814-B5EA-DC82D8ECA810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B7AC6-34EA-42F8-897F-0ECE4C16C760}" type="pres">
      <dgm:prSet presAssocID="{EC5F522B-F697-4814-B5EA-DC82D8ECA810}" presName="Accent" presStyleLbl="parChTrans1D1" presStyleIdx="1" presStyleCnt="3"/>
      <dgm:spPr/>
    </dgm:pt>
    <dgm:pt modelId="{C66FE33A-919C-46B4-AC7F-37743EF20B4D}" type="pres">
      <dgm:prSet presAssocID="{EC5F522B-F697-4814-B5EA-DC82D8ECA810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E4899-B063-4F7F-B391-7D7526DE0F48}" type="pres">
      <dgm:prSet presAssocID="{76AA5824-32A1-493A-B622-A0832A1EF070}" presName="sibTrans" presStyleCnt="0"/>
      <dgm:spPr/>
    </dgm:pt>
    <dgm:pt modelId="{C95261FF-B79F-448D-B5C6-F45FB5316254}" type="pres">
      <dgm:prSet presAssocID="{6CA0D3CB-C4FE-496A-9E85-6EB7E36ED0CC}" presName="composite" presStyleCnt="0"/>
      <dgm:spPr/>
    </dgm:pt>
    <dgm:pt modelId="{62BE69E5-AB96-473B-AAA3-C5E31FD29691}" type="pres">
      <dgm:prSet presAssocID="{6CA0D3CB-C4FE-496A-9E85-6EB7E36ED0C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48805-B966-4660-A8A4-EB343CCCFF32}" type="pres">
      <dgm:prSet presAssocID="{6CA0D3CB-C4FE-496A-9E85-6EB7E36ED0CC}" presName="Parent" presStyleLbl="alignNode1" presStyleIdx="2" presStyleCnt="3" custScaleX="100208" custLinFactNeighborX="149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A9C0F-DF28-471E-9D00-362BD8419D8A}" type="pres">
      <dgm:prSet presAssocID="{6CA0D3CB-C4FE-496A-9E85-6EB7E36ED0CC}" presName="Accent" presStyleLbl="parChTrans1D1" presStyleIdx="2" presStyleCnt="3"/>
      <dgm:spPr/>
    </dgm:pt>
    <dgm:pt modelId="{5B80C849-0EFF-4B12-9F2A-4A9F342C8F3B}" type="pres">
      <dgm:prSet presAssocID="{6CA0D3CB-C4FE-496A-9E85-6EB7E36ED0C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841EB4-64DC-47B8-814C-EE708F534D1C}" type="presOf" srcId="{A5070B6C-8486-4C5E-8EB4-3CDAC47BCD3D}" destId="{C66FE33A-919C-46B4-AC7F-37743EF20B4D}" srcOrd="0" destOrd="3" presId="urn:microsoft.com/office/officeart/2011/layout/TabList"/>
    <dgm:cxn modelId="{642288FA-01C9-4983-AA5A-9E65BD96962A}" srcId="{625A54E1-252D-44E4-B007-8987F833D556}" destId="{A104B179-B609-40AB-87D1-8887D5F858D0}" srcOrd="2" destOrd="0" parTransId="{933EB707-D8BC-4524-87FA-DD675FF9C09B}" sibTransId="{1825E19B-48E4-4FA2-84E3-B4556E0DF800}"/>
    <dgm:cxn modelId="{C008BBBB-283C-4C0B-A9E5-2F42A039B7D5}" srcId="{96A76BC4-1762-4239-B7D4-E4CD4AC7AD72}" destId="{EC5F522B-F697-4814-B5EA-DC82D8ECA810}" srcOrd="1" destOrd="0" parTransId="{DB063890-6A77-4065-BC26-DB7A04F42500}" sibTransId="{76AA5824-32A1-493A-B622-A0832A1EF070}"/>
    <dgm:cxn modelId="{6B874E37-2640-4072-8C67-BA99D2D7E3E5}" srcId="{EC5F522B-F697-4814-B5EA-DC82D8ECA810}" destId="{A5070B6C-8486-4C5E-8EB4-3CDAC47BCD3D}" srcOrd="4" destOrd="0" parTransId="{05871B26-8380-4DC1-B70B-243CE161E94D}" sibTransId="{C2DB513B-1CC1-48B5-B297-672EECB34FA1}"/>
    <dgm:cxn modelId="{BA03ADA2-E1BE-4A4C-BD13-4DAED20BB414}" srcId="{6CA0D3CB-C4FE-496A-9E85-6EB7E36ED0CC}" destId="{18CB99F2-6611-488E-A982-094E1C39000D}" srcOrd="1" destOrd="0" parTransId="{8708FD71-D74B-4C0D-A98E-E5E8CFAB6427}" sibTransId="{5375E54C-7FEF-497B-9AC4-3712A2EC811B}"/>
    <dgm:cxn modelId="{94EBCD9B-5F7C-4AAC-9FAC-3A34E44155BB}" type="presOf" srcId="{625A54E1-252D-44E4-B007-8987F833D556}" destId="{9CA8E867-54F7-4762-B832-2482EB32E5D7}" srcOrd="0" destOrd="0" presId="urn:microsoft.com/office/officeart/2011/layout/TabList"/>
    <dgm:cxn modelId="{673486BE-26C2-43BB-AB8E-74EFA77AEB4B}" srcId="{6CA0D3CB-C4FE-496A-9E85-6EB7E36ED0CC}" destId="{582CAA2D-4B2F-4BF3-919B-612A77101943}" srcOrd="2" destOrd="0" parTransId="{9DF62796-6B21-499C-A165-3361998BC3E8}" sibTransId="{22A83224-9B7C-4FF7-9CBC-63721E132E86}"/>
    <dgm:cxn modelId="{8AC7AF4D-660E-4274-AA70-0CBE49ECF819}" type="presOf" srcId="{A104B179-B609-40AB-87D1-8887D5F858D0}" destId="{FAA278FB-96D6-4A93-B2F9-DB4FCFF9069B}" srcOrd="0" destOrd="1" presId="urn:microsoft.com/office/officeart/2011/layout/TabList"/>
    <dgm:cxn modelId="{BBE140E4-B066-4298-8662-38EB1EF896CC}" type="presOf" srcId="{A94197A3-444D-47E3-A197-DF4C4C7BE7ED}" destId="{5B80C849-0EFF-4B12-9F2A-4A9F342C8F3B}" srcOrd="0" destOrd="3" presId="urn:microsoft.com/office/officeart/2011/layout/TabList"/>
    <dgm:cxn modelId="{EDB9088D-6A26-403F-8D78-DC7C122C9007}" srcId="{6CA0D3CB-C4FE-496A-9E85-6EB7E36ED0CC}" destId="{B65E7259-DA5E-4E33-8102-2B94295976D7}" srcOrd="3" destOrd="0" parTransId="{06B88D58-1816-410B-B173-EC9B65059A99}" sibTransId="{986BA28B-D26B-4295-9C34-AAB7CDAAB833}"/>
    <dgm:cxn modelId="{921FB859-3453-4C6B-9E79-B21D0871ECCA}" srcId="{EC5F522B-F697-4814-B5EA-DC82D8ECA810}" destId="{B1B23A87-0BE7-4852-81C7-478125853860}" srcOrd="0" destOrd="0" parTransId="{1F18A151-04DD-4670-9B28-775FAA66C43A}" sibTransId="{4162F11D-4479-44E0-885B-E6126E37BCE7}"/>
    <dgm:cxn modelId="{2D6DA356-74BD-4834-AFF3-7194F4F63F11}" type="presOf" srcId="{B65E7259-DA5E-4E33-8102-2B94295976D7}" destId="{5B80C849-0EFF-4B12-9F2A-4A9F342C8F3B}" srcOrd="0" destOrd="2" presId="urn:microsoft.com/office/officeart/2011/layout/TabList"/>
    <dgm:cxn modelId="{C965F94D-D526-4C3F-B731-711667DCF5C0}" type="presOf" srcId="{3B5057C7-A5F1-4407-BD0B-DC41E87AE053}" destId="{C66FE33A-919C-46B4-AC7F-37743EF20B4D}" srcOrd="0" destOrd="0" presId="urn:microsoft.com/office/officeart/2011/layout/TabList"/>
    <dgm:cxn modelId="{6FE6E678-72A0-4497-B160-4566814FBD96}" type="presOf" srcId="{E9A67E43-5067-47E2-8EE1-B436E78567E0}" destId="{C66FE33A-919C-46B4-AC7F-37743EF20B4D}" srcOrd="0" destOrd="2" presId="urn:microsoft.com/office/officeart/2011/layout/TabList"/>
    <dgm:cxn modelId="{BBE076C0-653D-45D2-9773-CA3476F4FD3C}" type="presOf" srcId="{6443C8F1-0AB5-4CDD-8D08-215665EC333C}" destId="{62BE69E5-AB96-473B-AAA3-C5E31FD29691}" srcOrd="0" destOrd="0" presId="urn:microsoft.com/office/officeart/2011/layout/TabList"/>
    <dgm:cxn modelId="{2559530A-A427-413B-975B-07DA61232FB8}" srcId="{6CA0D3CB-C4FE-496A-9E85-6EB7E36ED0CC}" destId="{6443C8F1-0AB5-4CDD-8D08-215665EC333C}" srcOrd="0" destOrd="0" parTransId="{8B8F244D-326E-4C77-BBD1-76818EFBD86A}" sibTransId="{6ADB73E5-614A-4B9C-B42E-FCC14F77C1DA}"/>
    <dgm:cxn modelId="{9E50178F-3BFC-4457-9734-130DD9994E3F}" type="presOf" srcId="{18CB99F2-6611-488E-A982-094E1C39000D}" destId="{5B80C849-0EFF-4B12-9F2A-4A9F342C8F3B}" srcOrd="0" destOrd="0" presId="urn:microsoft.com/office/officeart/2011/layout/TabList"/>
    <dgm:cxn modelId="{5B33BD6C-4C71-43E5-B694-92888F34E1E6}" type="presOf" srcId="{6CA0D3CB-C4FE-496A-9E85-6EB7E36ED0CC}" destId="{E9E48805-B966-4660-A8A4-EB343CCCFF32}" srcOrd="0" destOrd="0" presId="urn:microsoft.com/office/officeart/2011/layout/TabList"/>
    <dgm:cxn modelId="{16C978A7-8636-440C-B67E-42A15C2236BE}" type="presOf" srcId="{EC5F522B-F697-4814-B5EA-DC82D8ECA810}" destId="{13288117-43D7-41F3-AA23-43C1736BD314}" srcOrd="0" destOrd="0" presId="urn:microsoft.com/office/officeart/2011/layout/TabList"/>
    <dgm:cxn modelId="{9DF92181-FAD1-4A2E-96EE-D7BF5E30E9CA}" srcId="{EC5F522B-F697-4814-B5EA-DC82D8ECA810}" destId="{E9A67E43-5067-47E2-8EE1-B436E78567E0}" srcOrd="3" destOrd="0" parTransId="{4D0580C4-7CBE-4AEC-BC24-AD27D1F6EA93}" sibTransId="{08578270-6A43-49BB-AB1B-D84F2BD5F99E}"/>
    <dgm:cxn modelId="{FE667E22-0D65-449F-B463-C61E632DC8E2}" type="presOf" srcId="{17A5D658-2286-490D-8B74-F5D0A25D5B77}" destId="{C66FE33A-919C-46B4-AC7F-37743EF20B4D}" srcOrd="0" destOrd="1" presId="urn:microsoft.com/office/officeart/2011/layout/TabList"/>
    <dgm:cxn modelId="{F31A3EAD-29D9-46B0-A047-06CD30CC4011}" srcId="{EC5F522B-F697-4814-B5EA-DC82D8ECA810}" destId="{3B5057C7-A5F1-4407-BD0B-DC41E87AE053}" srcOrd="1" destOrd="0" parTransId="{0BF35356-DF77-4D78-B287-737BD7685FF0}" sibTransId="{5A1F2807-3255-4CFD-8E85-C3400A8C5325}"/>
    <dgm:cxn modelId="{16014D45-EA0F-4250-BA1D-9ED51C752B5F}" type="presOf" srcId="{96A76BC4-1762-4239-B7D4-E4CD4AC7AD72}" destId="{384C9F14-B8B0-4C7A-ABD9-44774808FD9F}" srcOrd="0" destOrd="0" presId="urn:microsoft.com/office/officeart/2011/layout/TabList"/>
    <dgm:cxn modelId="{7ACB41D6-5D8A-496B-88E9-CEE3E322C1B9}" type="presOf" srcId="{4BE9C27A-3216-458F-A49F-B4B16646BEA9}" destId="{FAA278FB-96D6-4A93-B2F9-DB4FCFF9069B}" srcOrd="0" destOrd="0" presId="urn:microsoft.com/office/officeart/2011/layout/TabList"/>
    <dgm:cxn modelId="{37B8F1D3-2017-43A8-BC8F-829C2954253C}" type="presOf" srcId="{B1B23A87-0BE7-4852-81C7-478125853860}" destId="{46858620-4950-4BE1-B95F-EC30549ECA2F}" srcOrd="0" destOrd="0" presId="urn:microsoft.com/office/officeart/2011/layout/TabList"/>
    <dgm:cxn modelId="{B2BE9DE0-6D74-4209-B5AC-FDEAFD213CEE}" srcId="{625A54E1-252D-44E4-B007-8987F833D556}" destId="{FD8CE159-42FA-4BFD-AA44-88AE16FC7D9B}" srcOrd="0" destOrd="0" parTransId="{1F1DD9E5-12FE-45F8-985A-D369F3CBCAAC}" sibTransId="{D705E840-718A-47EB-BE4F-B38ED65C82F4}"/>
    <dgm:cxn modelId="{C5F1B163-8CEF-4261-9D18-7D6C8E39F210}" type="presOf" srcId="{FD8CE159-42FA-4BFD-AA44-88AE16FC7D9B}" destId="{B61E5DE6-C9A2-44E6-A8F8-577C1BD48DD8}" srcOrd="0" destOrd="0" presId="urn:microsoft.com/office/officeart/2011/layout/TabList"/>
    <dgm:cxn modelId="{89F1C93F-F3FC-41DB-A056-8D8123DD633E}" srcId="{EC5F522B-F697-4814-B5EA-DC82D8ECA810}" destId="{17A5D658-2286-490D-8B74-F5D0A25D5B77}" srcOrd="2" destOrd="0" parTransId="{7707F373-CA87-4AF1-AE16-49AE36924712}" sibTransId="{C0DE0EA7-83F6-49DB-B6AF-8C79A2EE5019}"/>
    <dgm:cxn modelId="{09DD249E-25CE-4CC4-BBA8-C81C0A0FC965}" type="presOf" srcId="{582CAA2D-4B2F-4BF3-919B-612A77101943}" destId="{5B80C849-0EFF-4B12-9F2A-4A9F342C8F3B}" srcOrd="0" destOrd="1" presId="urn:microsoft.com/office/officeart/2011/layout/TabList"/>
    <dgm:cxn modelId="{2347B2EC-D3EC-48F3-BAC7-B40F2D16170F}" srcId="{625A54E1-252D-44E4-B007-8987F833D556}" destId="{4BE9C27A-3216-458F-A49F-B4B16646BEA9}" srcOrd="1" destOrd="0" parTransId="{54DA877A-4149-4985-A647-EBB59DBD2A50}" sibTransId="{11DD972E-8F5C-43E5-904A-0554166CFEBC}"/>
    <dgm:cxn modelId="{E7B31B0D-77EB-4623-8023-BC736D85195B}" srcId="{96A76BC4-1762-4239-B7D4-E4CD4AC7AD72}" destId="{625A54E1-252D-44E4-B007-8987F833D556}" srcOrd="0" destOrd="0" parTransId="{D7CA1550-F925-4F4D-B592-19770CAAF500}" sibTransId="{70C46BC1-3D64-439A-8846-DE9320335069}"/>
    <dgm:cxn modelId="{300DBA64-326B-4729-BAF1-E092848C4777}" srcId="{6CA0D3CB-C4FE-496A-9E85-6EB7E36ED0CC}" destId="{A94197A3-444D-47E3-A197-DF4C4C7BE7ED}" srcOrd="4" destOrd="0" parTransId="{E4F151B2-FB2E-4517-A5D9-A131986068A0}" sibTransId="{E1AE1D4E-3AC8-4E99-A423-61EE085EF184}"/>
    <dgm:cxn modelId="{6056B6B6-8AD5-4211-B0B8-95E8B2D2A505}" srcId="{96A76BC4-1762-4239-B7D4-E4CD4AC7AD72}" destId="{6CA0D3CB-C4FE-496A-9E85-6EB7E36ED0CC}" srcOrd="2" destOrd="0" parTransId="{2B703B2D-80F9-454C-985F-D8B99F7C190F}" sibTransId="{3955E2FC-FD7B-4723-8D67-4170C908BB18}"/>
    <dgm:cxn modelId="{0D8DCAE0-C761-48F5-872E-8E8688DE743C}" type="presParOf" srcId="{384C9F14-B8B0-4C7A-ABD9-44774808FD9F}" destId="{E50889CB-B18D-4759-965B-E36CF84DFCBE}" srcOrd="0" destOrd="0" presId="urn:microsoft.com/office/officeart/2011/layout/TabList"/>
    <dgm:cxn modelId="{7AB7415F-9C7A-457E-9590-631B29BE1E74}" type="presParOf" srcId="{E50889CB-B18D-4759-965B-E36CF84DFCBE}" destId="{B61E5DE6-C9A2-44E6-A8F8-577C1BD48DD8}" srcOrd="0" destOrd="0" presId="urn:microsoft.com/office/officeart/2011/layout/TabList"/>
    <dgm:cxn modelId="{366FA1FB-9044-455F-900E-CFD231577AD6}" type="presParOf" srcId="{E50889CB-B18D-4759-965B-E36CF84DFCBE}" destId="{9CA8E867-54F7-4762-B832-2482EB32E5D7}" srcOrd="1" destOrd="0" presId="urn:microsoft.com/office/officeart/2011/layout/TabList"/>
    <dgm:cxn modelId="{82A0C967-FEE2-4EA7-A96C-9328138D65E8}" type="presParOf" srcId="{E50889CB-B18D-4759-965B-E36CF84DFCBE}" destId="{6AA66A3C-0EAD-438F-9B79-115928D65A7B}" srcOrd="2" destOrd="0" presId="urn:microsoft.com/office/officeart/2011/layout/TabList"/>
    <dgm:cxn modelId="{FFAF2C90-B8A7-4B90-BC13-34B41C5579D3}" type="presParOf" srcId="{384C9F14-B8B0-4C7A-ABD9-44774808FD9F}" destId="{FAA278FB-96D6-4A93-B2F9-DB4FCFF9069B}" srcOrd="1" destOrd="0" presId="urn:microsoft.com/office/officeart/2011/layout/TabList"/>
    <dgm:cxn modelId="{16023D2D-042E-41AA-9E82-D5760B7199F5}" type="presParOf" srcId="{384C9F14-B8B0-4C7A-ABD9-44774808FD9F}" destId="{B5A80064-8815-4367-8331-CC483C6A377D}" srcOrd="2" destOrd="0" presId="urn:microsoft.com/office/officeart/2011/layout/TabList"/>
    <dgm:cxn modelId="{F23FA876-0301-4DD8-856A-F6D690993BBA}" type="presParOf" srcId="{384C9F14-B8B0-4C7A-ABD9-44774808FD9F}" destId="{772A7E26-845F-4212-8A24-EC1C21577C42}" srcOrd="3" destOrd="0" presId="urn:microsoft.com/office/officeart/2011/layout/TabList"/>
    <dgm:cxn modelId="{7D3B2D57-9D6D-4ADF-8E8D-F312A536B035}" type="presParOf" srcId="{772A7E26-845F-4212-8A24-EC1C21577C42}" destId="{46858620-4950-4BE1-B95F-EC30549ECA2F}" srcOrd="0" destOrd="0" presId="urn:microsoft.com/office/officeart/2011/layout/TabList"/>
    <dgm:cxn modelId="{C7ED2FE9-6798-4D05-84D7-752CEEAB20FA}" type="presParOf" srcId="{772A7E26-845F-4212-8A24-EC1C21577C42}" destId="{13288117-43D7-41F3-AA23-43C1736BD314}" srcOrd="1" destOrd="0" presId="urn:microsoft.com/office/officeart/2011/layout/TabList"/>
    <dgm:cxn modelId="{24A03CCF-6095-4938-BB35-11ADF158D14C}" type="presParOf" srcId="{772A7E26-845F-4212-8A24-EC1C21577C42}" destId="{A30B7AC6-34EA-42F8-897F-0ECE4C16C760}" srcOrd="2" destOrd="0" presId="urn:microsoft.com/office/officeart/2011/layout/TabList"/>
    <dgm:cxn modelId="{452982FE-0B51-4110-8D6E-A039B7786159}" type="presParOf" srcId="{384C9F14-B8B0-4C7A-ABD9-44774808FD9F}" destId="{C66FE33A-919C-46B4-AC7F-37743EF20B4D}" srcOrd="4" destOrd="0" presId="urn:microsoft.com/office/officeart/2011/layout/TabList"/>
    <dgm:cxn modelId="{D8066744-8A37-4E4B-A45C-B51D34F235D6}" type="presParOf" srcId="{384C9F14-B8B0-4C7A-ABD9-44774808FD9F}" destId="{104E4899-B063-4F7F-B391-7D7526DE0F48}" srcOrd="5" destOrd="0" presId="urn:microsoft.com/office/officeart/2011/layout/TabList"/>
    <dgm:cxn modelId="{34DA9787-2817-471B-8A26-DA8A5A6FDE13}" type="presParOf" srcId="{384C9F14-B8B0-4C7A-ABD9-44774808FD9F}" destId="{C95261FF-B79F-448D-B5C6-F45FB5316254}" srcOrd="6" destOrd="0" presId="urn:microsoft.com/office/officeart/2011/layout/TabList"/>
    <dgm:cxn modelId="{E0F1E590-1AE5-4873-B1B7-2A1E7E15BE16}" type="presParOf" srcId="{C95261FF-B79F-448D-B5C6-F45FB5316254}" destId="{62BE69E5-AB96-473B-AAA3-C5E31FD29691}" srcOrd="0" destOrd="0" presId="urn:microsoft.com/office/officeart/2011/layout/TabList"/>
    <dgm:cxn modelId="{BB6E2723-2C32-4515-8B0B-BE41BDCC435B}" type="presParOf" srcId="{C95261FF-B79F-448D-B5C6-F45FB5316254}" destId="{E9E48805-B966-4660-A8A4-EB343CCCFF32}" srcOrd="1" destOrd="0" presId="urn:microsoft.com/office/officeart/2011/layout/TabList"/>
    <dgm:cxn modelId="{763379D7-D5BB-48BA-A448-FE9332FD8833}" type="presParOf" srcId="{C95261FF-B79F-448D-B5C6-F45FB5316254}" destId="{DA2A9C0F-DF28-471E-9D00-362BD8419D8A}" srcOrd="2" destOrd="0" presId="urn:microsoft.com/office/officeart/2011/layout/TabList"/>
    <dgm:cxn modelId="{3123F137-0EE7-404C-BBCE-803371B9F56C}" type="presParOf" srcId="{384C9F14-B8B0-4C7A-ABD9-44774808FD9F}" destId="{5B80C849-0EFF-4B12-9F2A-4A9F342C8F3B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A9C0F-DF28-471E-9D00-362BD8419D8A}">
      <dsp:nvSpPr>
        <dsp:cNvPr id="0" name=""/>
        <dsp:cNvSpPr/>
      </dsp:nvSpPr>
      <dsp:spPr>
        <a:xfrm>
          <a:off x="1143" y="380458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B7AC6-34EA-42F8-897F-0ECE4C16C760}">
      <dsp:nvSpPr>
        <dsp:cNvPr id="0" name=""/>
        <dsp:cNvSpPr/>
      </dsp:nvSpPr>
      <dsp:spPr>
        <a:xfrm>
          <a:off x="0" y="217045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66A3C-0EAD-438F-9B79-115928D65A7B}">
      <dsp:nvSpPr>
        <dsp:cNvPr id="0" name=""/>
        <dsp:cNvSpPr/>
      </dsp:nvSpPr>
      <dsp:spPr>
        <a:xfrm>
          <a:off x="0" y="53632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E5DE6-C9A2-44E6-A8F8-577C1BD48DD8}">
      <dsp:nvSpPr>
        <dsp:cNvPr id="0" name=""/>
        <dsp:cNvSpPr/>
      </dsp:nvSpPr>
      <dsp:spPr>
        <a:xfrm>
          <a:off x="2199131" y="597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597"/>
        <a:ext cx="6259068" cy="535727"/>
      </dsp:txXfrm>
    </dsp:sp>
    <dsp:sp modelId="{9CA8E867-54F7-4762-B832-2482EB32E5D7}">
      <dsp:nvSpPr>
        <dsp:cNvPr id="0" name=""/>
        <dsp:cNvSpPr/>
      </dsp:nvSpPr>
      <dsp:spPr>
        <a:xfrm>
          <a:off x="0" y="597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Background</a:t>
          </a:r>
          <a:endParaRPr lang="en-US" sz="2400" b="1" kern="1200" dirty="0"/>
        </a:p>
      </dsp:txBody>
      <dsp:txXfrm>
        <a:off x="26157" y="26754"/>
        <a:ext cx="2146818" cy="509570"/>
      </dsp:txXfrm>
    </dsp:sp>
    <dsp:sp modelId="{FAA278FB-96D6-4A93-B2F9-DB4FCFF9069B}">
      <dsp:nvSpPr>
        <dsp:cNvPr id="0" name=""/>
        <dsp:cNvSpPr/>
      </dsp:nvSpPr>
      <dsp:spPr>
        <a:xfrm>
          <a:off x="0" y="53632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Capacity expansion results for Current Trends show lower levels of Battery Energy Storage (BES) than is reflected in recent GIS reports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There were over 4000 MW of BES requests in the September 2019 GIS report</a:t>
          </a:r>
          <a:endParaRPr lang="en-US" sz="1800" kern="1200" dirty="0"/>
        </a:p>
      </dsp:txBody>
      <dsp:txXfrm>
        <a:off x="0" y="536325"/>
        <a:ext cx="8458200" cy="1071616"/>
      </dsp:txXfrm>
    </dsp:sp>
    <dsp:sp modelId="{46858620-4950-4BE1-B95F-EC30549ECA2F}">
      <dsp:nvSpPr>
        <dsp:cNvPr id="0" name=""/>
        <dsp:cNvSpPr/>
      </dsp:nvSpPr>
      <dsp:spPr>
        <a:xfrm>
          <a:off x="2199131" y="163472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1634728"/>
        <a:ext cx="6259068" cy="535727"/>
      </dsp:txXfrm>
    </dsp:sp>
    <dsp:sp modelId="{13288117-43D7-41F3-AA23-43C1736BD314}">
      <dsp:nvSpPr>
        <dsp:cNvPr id="0" name=""/>
        <dsp:cNvSpPr/>
      </dsp:nvSpPr>
      <dsp:spPr>
        <a:xfrm>
          <a:off x="0" y="1634728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Story</a:t>
          </a:r>
          <a:endParaRPr lang="en-US" sz="2000" b="1" kern="1200" dirty="0"/>
        </a:p>
      </dsp:txBody>
      <dsp:txXfrm>
        <a:off x="26157" y="1660885"/>
        <a:ext cx="2146818" cy="509570"/>
      </dsp:txXfrm>
    </dsp:sp>
    <dsp:sp modelId="{C66FE33A-919C-46B4-AC7F-37743EF20B4D}">
      <dsp:nvSpPr>
        <dsp:cNvPr id="0" name=""/>
        <dsp:cNvSpPr/>
      </dsp:nvSpPr>
      <dsp:spPr>
        <a:xfrm>
          <a:off x="0" y="217045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Battery costs are low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High development of grid-scale BES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Increased adoption of EV and behind-the-meter (BTM) storage</a:t>
          </a:r>
          <a:endParaRPr lang="en-US" sz="1800" kern="1200" dirty="0"/>
        </a:p>
      </dsp:txBody>
      <dsp:txXfrm>
        <a:off x="0" y="2170455"/>
        <a:ext cx="8458200" cy="1071616"/>
      </dsp:txXfrm>
    </dsp:sp>
    <dsp:sp modelId="{62BE69E5-AB96-473B-AAA3-C5E31FD29691}">
      <dsp:nvSpPr>
        <dsp:cNvPr id="0" name=""/>
        <dsp:cNvSpPr/>
      </dsp:nvSpPr>
      <dsp:spPr>
        <a:xfrm>
          <a:off x="2200275" y="326885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200275" y="3268858"/>
        <a:ext cx="6259068" cy="535727"/>
      </dsp:txXfrm>
    </dsp:sp>
    <dsp:sp modelId="{E9E48805-B966-4660-A8A4-EB343CCCFF32}">
      <dsp:nvSpPr>
        <dsp:cNvPr id="0" name=""/>
        <dsp:cNvSpPr/>
      </dsp:nvSpPr>
      <dsp:spPr>
        <a:xfrm>
          <a:off x="31623" y="3268858"/>
          <a:ext cx="2203706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Implementation</a:t>
          </a:r>
          <a:endParaRPr lang="en-US" sz="1800" kern="1200" dirty="0"/>
        </a:p>
      </dsp:txBody>
      <dsp:txXfrm>
        <a:off x="57780" y="3295015"/>
        <a:ext cx="2151392" cy="509570"/>
      </dsp:txXfrm>
    </dsp:sp>
    <dsp:sp modelId="{5B80C849-0EFF-4B12-9F2A-4A9F342C8F3B}">
      <dsp:nvSpPr>
        <dsp:cNvPr id="0" name=""/>
        <dsp:cNvSpPr/>
      </dsp:nvSpPr>
      <dsp:spPr>
        <a:xfrm>
          <a:off x="0" y="380458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Add more BES to the model to be more consistent with the </a:t>
          </a:r>
          <a:r>
            <a:rPr lang="en-US" sz="1800" kern="1200" dirty="0" smtClean="0"/>
            <a:t>trend in requests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Include more EV and behind-the-meter storage (e.g. power walls) as adjustments to the load forecast</a:t>
          </a:r>
          <a:endParaRPr lang="en-US" sz="1800" kern="1200" dirty="0"/>
        </a:p>
      </dsp:txBody>
      <dsp:txXfrm>
        <a:off x="0" y="3804585"/>
        <a:ext cx="8458200" cy="1071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A9C0F-DF28-471E-9D00-362BD8419D8A}">
      <dsp:nvSpPr>
        <dsp:cNvPr id="0" name=""/>
        <dsp:cNvSpPr/>
      </dsp:nvSpPr>
      <dsp:spPr>
        <a:xfrm>
          <a:off x="1143" y="380458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B7AC6-34EA-42F8-897F-0ECE4C16C760}">
      <dsp:nvSpPr>
        <dsp:cNvPr id="0" name=""/>
        <dsp:cNvSpPr/>
      </dsp:nvSpPr>
      <dsp:spPr>
        <a:xfrm>
          <a:off x="0" y="217045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66A3C-0EAD-438F-9B79-115928D65A7B}">
      <dsp:nvSpPr>
        <dsp:cNvPr id="0" name=""/>
        <dsp:cNvSpPr/>
      </dsp:nvSpPr>
      <dsp:spPr>
        <a:xfrm>
          <a:off x="0" y="53632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E5DE6-C9A2-44E6-A8F8-577C1BD48DD8}">
      <dsp:nvSpPr>
        <dsp:cNvPr id="0" name=""/>
        <dsp:cNvSpPr/>
      </dsp:nvSpPr>
      <dsp:spPr>
        <a:xfrm>
          <a:off x="2199131" y="597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597"/>
        <a:ext cx="6259068" cy="535727"/>
      </dsp:txXfrm>
    </dsp:sp>
    <dsp:sp modelId="{9CA8E867-54F7-4762-B832-2482EB32E5D7}">
      <dsp:nvSpPr>
        <dsp:cNvPr id="0" name=""/>
        <dsp:cNvSpPr/>
      </dsp:nvSpPr>
      <dsp:spPr>
        <a:xfrm>
          <a:off x="0" y="597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Background</a:t>
          </a:r>
          <a:endParaRPr lang="en-US" sz="2400" b="1" kern="1200" dirty="0"/>
        </a:p>
      </dsp:txBody>
      <dsp:txXfrm>
        <a:off x="26157" y="26754"/>
        <a:ext cx="2146818" cy="509570"/>
      </dsp:txXfrm>
    </dsp:sp>
    <dsp:sp modelId="{FAA278FB-96D6-4A93-B2F9-DB4FCFF9069B}">
      <dsp:nvSpPr>
        <dsp:cNvPr id="0" name=""/>
        <dsp:cNvSpPr/>
      </dsp:nvSpPr>
      <dsp:spPr>
        <a:xfrm>
          <a:off x="0" y="53632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There has been higher-than-expected growth in industrial load in some areas (e.g. the Delaware Basin)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 number of LNG facilities are in development / under study</a:t>
          </a:r>
          <a:endParaRPr lang="en-US" sz="1800" kern="1200" dirty="0"/>
        </a:p>
      </dsp:txBody>
      <dsp:txXfrm>
        <a:off x="0" y="536325"/>
        <a:ext cx="8458200" cy="1071616"/>
      </dsp:txXfrm>
    </dsp:sp>
    <dsp:sp modelId="{46858620-4950-4BE1-B95F-EC30549ECA2F}">
      <dsp:nvSpPr>
        <dsp:cNvPr id="0" name=""/>
        <dsp:cNvSpPr/>
      </dsp:nvSpPr>
      <dsp:spPr>
        <a:xfrm>
          <a:off x="2199131" y="163472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1634728"/>
        <a:ext cx="6259068" cy="535727"/>
      </dsp:txXfrm>
    </dsp:sp>
    <dsp:sp modelId="{13288117-43D7-41F3-AA23-43C1736BD314}">
      <dsp:nvSpPr>
        <dsp:cNvPr id="0" name=""/>
        <dsp:cNvSpPr/>
      </dsp:nvSpPr>
      <dsp:spPr>
        <a:xfrm>
          <a:off x="0" y="1634728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Story</a:t>
          </a:r>
          <a:endParaRPr lang="en-US" sz="2000" b="1" kern="1200" dirty="0"/>
        </a:p>
      </dsp:txBody>
      <dsp:txXfrm>
        <a:off x="26157" y="1660885"/>
        <a:ext cx="2146818" cy="509570"/>
      </dsp:txXfrm>
    </dsp:sp>
    <dsp:sp modelId="{C66FE33A-919C-46B4-AC7F-37743EF20B4D}">
      <dsp:nvSpPr>
        <dsp:cNvPr id="0" name=""/>
        <dsp:cNvSpPr/>
      </dsp:nvSpPr>
      <dsp:spPr>
        <a:xfrm>
          <a:off x="0" y="217045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Industrial growth in Texas is stronger than Current Trends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LNG growth is high</a:t>
          </a:r>
          <a:endParaRPr lang="en-US" sz="1800" kern="1200" dirty="0"/>
        </a:p>
      </dsp:txBody>
      <dsp:txXfrm>
        <a:off x="0" y="2170455"/>
        <a:ext cx="8458200" cy="1071616"/>
      </dsp:txXfrm>
    </dsp:sp>
    <dsp:sp modelId="{62BE69E5-AB96-473B-AAA3-C5E31FD29691}">
      <dsp:nvSpPr>
        <dsp:cNvPr id="0" name=""/>
        <dsp:cNvSpPr/>
      </dsp:nvSpPr>
      <dsp:spPr>
        <a:xfrm>
          <a:off x="2200275" y="326885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200275" y="3268858"/>
        <a:ext cx="6259068" cy="535727"/>
      </dsp:txXfrm>
    </dsp:sp>
    <dsp:sp modelId="{E9E48805-B966-4660-A8A4-EB343CCCFF32}">
      <dsp:nvSpPr>
        <dsp:cNvPr id="0" name=""/>
        <dsp:cNvSpPr/>
      </dsp:nvSpPr>
      <dsp:spPr>
        <a:xfrm>
          <a:off x="31623" y="3268858"/>
          <a:ext cx="2203706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Implementation</a:t>
          </a:r>
          <a:endParaRPr lang="en-US" sz="1800" kern="1200" dirty="0"/>
        </a:p>
      </dsp:txBody>
      <dsp:txXfrm>
        <a:off x="57780" y="3295015"/>
        <a:ext cx="2151392" cy="509570"/>
      </dsp:txXfrm>
    </dsp:sp>
    <dsp:sp modelId="{5B80C849-0EFF-4B12-9F2A-4A9F342C8F3B}">
      <dsp:nvSpPr>
        <dsp:cNvPr id="0" name=""/>
        <dsp:cNvSpPr/>
      </dsp:nvSpPr>
      <dsp:spPr>
        <a:xfrm>
          <a:off x="0" y="380458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Add high load assumptions for areas of growing industrial load (e.g. Delaware Basin and Corpus Christi area)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Add high assumptions for LNG facilities</a:t>
          </a:r>
          <a:endParaRPr lang="en-US" sz="1800" kern="1200" dirty="0"/>
        </a:p>
      </dsp:txBody>
      <dsp:txXfrm>
        <a:off x="0" y="3804585"/>
        <a:ext cx="8458200" cy="1071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A9C0F-DF28-471E-9D00-362BD8419D8A}">
      <dsp:nvSpPr>
        <dsp:cNvPr id="0" name=""/>
        <dsp:cNvSpPr/>
      </dsp:nvSpPr>
      <dsp:spPr>
        <a:xfrm>
          <a:off x="1143" y="380458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B7AC6-34EA-42F8-897F-0ECE4C16C760}">
      <dsp:nvSpPr>
        <dsp:cNvPr id="0" name=""/>
        <dsp:cNvSpPr/>
      </dsp:nvSpPr>
      <dsp:spPr>
        <a:xfrm>
          <a:off x="0" y="217045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66A3C-0EAD-438F-9B79-115928D65A7B}">
      <dsp:nvSpPr>
        <dsp:cNvPr id="0" name=""/>
        <dsp:cNvSpPr/>
      </dsp:nvSpPr>
      <dsp:spPr>
        <a:xfrm>
          <a:off x="0" y="536325"/>
          <a:ext cx="84582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E5DE6-C9A2-44E6-A8F8-577C1BD48DD8}">
      <dsp:nvSpPr>
        <dsp:cNvPr id="0" name=""/>
        <dsp:cNvSpPr/>
      </dsp:nvSpPr>
      <dsp:spPr>
        <a:xfrm>
          <a:off x="2199131" y="597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597"/>
        <a:ext cx="6259068" cy="535727"/>
      </dsp:txXfrm>
    </dsp:sp>
    <dsp:sp modelId="{9CA8E867-54F7-4762-B832-2482EB32E5D7}">
      <dsp:nvSpPr>
        <dsp:cNvPr id="0" name=""/>
        <dsp:cNvSpPr/>
      </dsp:nvSpPr>
      <dsp:spPr>
        <a:xfrm>
          <a:off x="0" y="597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Background</a:t>
          </a:r>
          <a:endParaRPr lang="en-US" sz="2400" b="1" kern="1200" dirty="0"/>
        </a:p>
      </dsp:txBody>
      <dsp:txXfrm>
        <a:off x="26157" y="26754"/>
        <a:ext cx="2146818" cy="509570"/>
      </dsp:txXfrm>
    </dsp:sp>
    <dsp:sp modelId="{FAA278FB-96D6-4A93-B2F9-DB4FCFF9069B}">
      <dsp:nvSpPr>
        <dsp:cNvPr id="0" name=""/>
        <dsp:cNvSpPr/>
      </dsp:nvSpPr>
      <dsp:spPr>
        <a:xfrm>
          <a:off x="0" y="53632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New regulatory policies for wind, solar, and energy storage projects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Major infrastructure-related hurdles are overcome (e.g. sufficient grid investment and construction labor)</a:t>
          </a:r>
          <a:endParaRPr lang="en-US" sz="1800" kern="1200" dirty="0"/>
        </a:p>
      </dsp:txBody>
      <dsp:txXfrm>
        <a:off x="0" y="536325"/>
        <a:ext cx="8458200" cy="1071616"/>
      </dsp:txXfrm>
    </dsp:sp>
    <dsp:sp modelId="{46858620-4950-4BE1-B95F-EC30549ECA2F}">
      <dsp:nvSpPr>
        <dsp:cNvPr id="0" name=""/>
        <dsp:cNvSpPr/>
      </dsp:nvSpPr>
      <dsp:spPr>
        <a:xfrm>
          <a:off x="2199131" y="163472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199131" y="1634728"/>
        <a:ext cx="6259068" cy="535727"/>
      </dsp:txXfrm>
    </dsp:sp>
    <dsp:sp modelId="{13288117-43D7-41F3-AA23-43C1736BD314}">
      <dsp:nvSpPr>
        <dsp:cNvPr id="0" name=""/>
        <dsp:cNvSpPr/>
      </dsp:nvSpPr>
      <dsp:spPr>
        <a:xfrm>
          <a:off x="0" y="1634728"/>
          <a:ext cx="2199132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Story</a:t>
          </a:r>
          <a:endParaRPr lang="en-US" sz="2000" b="1" kern="1200" dirty="0"/>
        </a:p>
      </dsp:txBody>
      <dsp:txXfrm>
        <a:off x="26157" y="1660885"/>
        <a:ext cx="2146818" cy="509570"/>
      </dsp:txXfrm>
    </dsp:sp>
    <dsp:sp modelId="{C66FE33A-919C-46B4-AC7F-37743EF20B4D}">
      <dsp:nvSpPr>
        <dsp:cNvPr id="0" name=""/>
        <dsp:cNvSpPr/>
      </dsp:nvSpPr>
      <dsp:spPr>
        <a:xfrm>
          <a:off x="0" y="217045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ITC and PTC are extended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Other regulatory changes / mandates take place (e.g. CSAPR revival)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Incentives in place for Battery Energy Storage systems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0" y="2170455"/>
        <a:ext cx="8458200" cy="1071616"/>
      </dsp:txXfrm>
    </dsp:sp>
    <dsp:sp modelId="{62BE69E5-AB96-473B-AAA3-C5E31FD29691}">
      <dsp:nvSpPr>
        <dsp:cNvPr id="0" name=""/>
        <dsp:cNvSpPr/>
      </dsp:nvSpPr>
      <dsp:spPr>
        <a:xfrm>
          <a:off x="2200275" y="3268858"/>
          <a:ext cx="6259068" cy="53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en-US" sz="3100" kern="1200" dirty="0"/>
        </a:p>
      </dsp:txBody>
      <dsp:txXfrm>
        <a:off x="2200275" y="3268858"/>
        <a:ext cx="6259068" cy="535727"/>
      </dsp:txXfrm>
    </dsp:sp>
    <dsp:sp modelId="{E9E48805-B966-4660-A8A4-EB343CCCFF32}">
      <dsp:nvSpPr>
        <dsp:cNvPr id="0" name=""/>
        <dsp:cNvSpPr/>
      </dsp:nvSpPr>
      <dsp:spPr>
        <a:xfrm>
          <a:off x="31623" y="3268858"/>
          <a:ext cx="2203706" cy="53572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Implementation</a:t>
          </a:r>
          <a:endParaRPr lang="en-US" sz="1800" kern="1200" dirty="0"/>
        </a:p>
      </dsp:txBody>
      <dsp:txXfrm>
        <a:off x="57780" y="3295015"/>
        <a:ext cx="2151392" cy="509570"/>
      </dsp:txXfrm>
    </dsp:sp>
    <dsp:sp modelId="{5B80C849-0EFF-4B12-9F2A-4A9F342C8F3B}">
      <dsp:nvSpPr>
        <dsp:cNvPr id="0" name=""/>
        <dsp:cNvSpPr/>
      </dsp:nvSpPr>
      <dsp:spPr>
        <a:xfrm>
          <a:off x="0" y="3804585"/>
          <a:ext cx="8458200" cy="107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Extend ITC and PTC through 2035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Include emissions limits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Few to no new gas-fired Combined Cycle units added after 2021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Carbon pricing?</a:t>
          </a:r>
          <a:endParaRPr lang="en-US" sz="1800" kern="1200" dirty="0"/>
        </a:p>
      </dsp:txBody>
      <dsp:txXfrm>
        <a:off x="0" y="3804585"/>
        <a:ext cx="8458200" cy="1071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ulie.Jin@ercot.com" TargetMode="External"/><Relationship Id="rId2" Type="http://schemas.openxmlformats.org/officeDocument/2006/relationships/hyperlink" Target="mailto:John.Bernecker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2020 </a:t>
            </a:r>
            <a:r>
              <a:rPr lang="en-US" sz="2000" b="1" dirty="0" smtClean="0">
                <a:solidFill>
                  <a:schemeClr val="tx2"/>
                </a:solidFill>
              </a:rPr>
              <a:t>LTSA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Scenario Development </a:t>
            </a:r>
            <a:r>
              <a:rPr lang="en-US" sz="2000" b="1" dirty="0" smtClean="0">
                <a:solidFill>
                  <a:schemeClr val="tx2"/>
                </a:solidFill>
              </a:rPr>
              <a:t>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John Bernecker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12,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Scenario Development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After considering stakeholder feedback provided via the survey and comments received at RPG meetings, t</a:t>
            </a:r>
            <a:r>
              <a:rPr lang="en-US" sz="2000" dirty="0" smtClean="0">
                <a:solidFill>
                  <a:schemeClr val="tx2"/>
                </a:solidFill>
              </a:rPr>
              <a:t>he following scenarios (in addition to Current Trends) are </a:t>
            </a:r>
            <a:r>
              <a:rPr lang="en-US" sz="2000" dirty="0" smtClean="0"/>
              <a:t>proposed </a:t>
            </a:r>
            <a:r>
              <a:rPr lang="en-US" sz="2000" dirty="0" smtClean="0">
                <a:solidFill>
                  <a:schemeClr val="tx2"/>
                </a:solidFill>
              </a:rPr>
              <a:t>for the 2020 LTSA: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High Battery Energy Storage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High Industrial Load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Existing Transmission Constraints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Renewable Mandate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High-level descriptions are included on the following </a:t>
            </a:r>
            <a:r>
              <a:rPr lang="en-US" sz="2000" dirty="0" smtClean="0"/>
              <a:t>slides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is currently developing detailed assumptions for these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Battery Energy Storage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35141384"/>
              </p:ext>
            </p:extLst>
          </p:nvPr>
        </p:nvGraphicFramePr>
        <p:xfrm>
          <a:off x="381000" y="1219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88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Industrial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05560997"/>
              </p:ext>
            </p:extLst>
          </p:nvPr>
        </p:nvGraphicFramePr>
        <p:xfrm>
          <a:off x="381000" y="1219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055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Transmission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98439194"/>
              </p:ext>
            </p:extLst>
          </p:nvPr>
        </p:nvGraphicFramePr>
        <p:xfrm>
          <a:off x="381000" y="1219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47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 Mandate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46829846"/>
              </p:ext>
            </p:extLst>
          </p:nvPr>
        </p:nvGraphicFramePr>
        <p:xfrm>
          <a:off x="381000" y="12192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53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John Bernecker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John.Bernecker@ercot.com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512-248-4274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Julie Jin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Julie.Jin@ercot.com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512-248-3982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6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1143000"/>
          </a:xfrm>
        </p:spPr>
        <p:txBody>
          <a:bodyPr/>
          <a:lstStyle/>
          <a:p>
            <a:r>
              <a:rPr lang="en-US" altLang="en-US" dirty="0"/>
              <a:t>LTSA Methodology </a:t>
            </a:r>
            <a:r>
              <a:rPr lang="en-US" altLang="en-US" dirty="0" smtClean="0"/>
              <a:t>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7897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86379" y="1752600"/>
            <a:ext cx="22860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Long-term Capacity Expansion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638800" y="3473684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Long-term Transmission Analysis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3"/>
            <a:endCxn id="6" idx="0"/>
          </p:cNvCxnSpPr>
          <p:nvPr/>
        </p:nvCxnSpPr>
        <p:spPr>
          <a:xfrm>
            <a:off x="5472379" y="2438400"/>
            <a:ext cx="1271321" cy="1035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918278" y="3174639"/>
            <a:ext cx="3352801" cy="196969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interface limits recommended?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1"/>
            <a:endCxn id="10" idx="3"/>
          </p:cNvCxnSpPr>
          <p:nvPr/>
        </p:nvCxnSpPr>
        <p:spPr>
          <a:xfrm flipH="1">
            <a:off x="4271079" y="4159484"/>
            <a:ext cx="1367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" idx="1"/>
          </p:cNvCxnSpPr>
          <p:nvPr/>
        </p:nvCxnSpPr>
        <p:spPr>
          <a:xfrm flipV="1">
            <a:off x="2594679" y="2438400"/>
            <a:ext cx="591700" cy="736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05204" y="253844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985771" y="5562472"/>
            <a:ext cx="1219200" cy="636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0" idx="2"/>
            <a:endCxn id="18" idx="0"/>
          </p:cNvCxnSpPr>
          <p:nvPr/>
        </p:nvCxnSpPr>
        <p:spPr>
          <a:xfrm>
            <a:off x="2594679" y="5144329"/>
            <a:ext cx="692" cy="418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09800" y="509309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1000" y="974158"/>
            <a:ext cx="8534400" cy="772529"/>
          </a:xfrm>
        </p:spPr>
        <p:txBody>
          <a:bodyPr/>
          <a:lstStyle/>
          <a:p>
            <a:r>
              <a:rPr lang="en-US" sz="2000" dirty="0"/>
              <a:t>Co-optimize </a:t>
            </a:r>
            <a:r>
              <a:rPr lang="en-US" sz="2000" dirty="0" smtClean="0"/>
              <a:t>capacity expansion </a:t>
            </a:r>
            <a:r>
              <a:rPr lang="en-US" sz="2000" dirty="0"/>
              <a:t>and t</a:t>
            </a:r>
            <a:r>
              <a:rPr lang="en-US" sz="2000" dirty="0" smtClean="0"/>
              <a:t>ransmission planning </a:t>
            </a:r>
            <a:r>
              <a:rPr lang="en-US" sz="2000" dirty="0"/>
              <a:t>through </a:t>
            </a:r>
            <a:r>
              <a:rPr lang="en-US" sz="2000" dirty="0" smtClean="0"/>
              <a:t>iterative process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8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452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Scenario Development Update</vt:lpstr>
      <vt:lpstr>High Battery Energy Storage</vt:lpstr>
      <vt:lpstr>High Industrial Load</vt:lpstr>
      <vt:lpstr>Existing Transmission Constraints</vt:lpstr>
      <vt:lpstr>Renewable Mandate</vt:lpstr>
      <vt:lpstr>Questions or Comments</vt:lpstr>
      <vt:lpstr>LTSA Methodology Improvement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Bernecker, John</cp:lastModifiedBy>
  <cp:revision>50</cp:revision>
  <cp:lastPrinted>2016-01-21T20:53:15Z</cp:lastPrinted>
  <dcterms:created xsi:type="dcterms:W3CDTF">2016-01-21T15:20:31Z</dcterms:created>
  <dcterms:modified xsi:type="dcterms:W3CDTF">2019-11-05T20:02:27Z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